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9144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1904F6-861E-479F-BBA6-D91F754F4C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976B03-3875-45D5-8609-C25408F160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759F95-4972-427E-9815-D9C2C65072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0C6100-6D70-439D-9C4C-959D065936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8637F0-7FAE-492F-A628-6BC6CF8D6D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064F2FC-31CD-493B-9D0F-9726033BF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17F63D-E096-4BE1-BD86-F8120BA3F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EF696A-AEC2-4305-B60B-3434E6B68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1CB71B-3052-4485-AF18-7B71E76A6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155F7D-1845-44BA-9ABE-1DF592A41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141CD-56B9-4544-8250-8F6B2231F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F3DF29-7A2A-4ABD-9368-8BFD174CEC89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F3DF29-7A2A-4ABD-9368-8BFD174CEC89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F3DF29-7A2A-4ABD-9368-8BFD174CEC89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8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F3DF29-7A2A-4ABD-9368-8BFD174CEC89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8" name="日期占位符 6"/>
          <p:cNvSpPr>
            <a:spLocks noGrp="1"/>
          </p:cNvSpPr>
          <p:nvPr>
            <p:ph type="dt" sz="half" idx="1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F3DF29-7A2A-4ABD-9368-8BFD174CEC89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7"/>
          <p:cNvSpPr>
            <a:spLocks noGrp="1"/>
          </p:cNvSpPr>
          <p:nvPr>
            <p:ph type="ftr" sz="quarter" idx="1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8"/>
          <p:cNvSpPr>
            <a:spLocks noGrp="1"/>
          </p:cNvSpPr>
          <p:nvPr>
            <p:ph type="sldNum" sz="quarter" idx="1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8" name="日期占位符 2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F3DF29-7A2A-4ABD-9368-8BFD174CEC89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日期占位符 1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F3DF29-7A2A-4ABD-9368-8BFD174CEC89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8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F3DF29-7A2A-4ABD-9368-8BFD174CEC89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8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F3DF29-7A2A-4ABD-9368-8BFD174CEC89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F3DF29-7A2A-4ABD-9368-8BFD174CEC89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F3DF29-7A2A-4ABD-9368-8BFD174CEC89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8" name="日期占位符 2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F3DF29-7A2A-4ABD-9368-8BFD174CEC89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image" Target="../media/image1.pn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 indent="-91440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200" b="0" i="0" u="none" kern="1200" baseline="0">
                <a:solidFill>
                  <a:srgbClr val="898989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F3DF29-7A2A-4ABD-9368-8BFD174CEC89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200" b="0" i="0" u="none" kern="1200" baseline="0">
                <a:solidFill>
                  <a:srgbClr val="898989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200" b="0" i="0" u="none" kern="1200" baseline="0">
                <a:solidFill>
                  <a:srgbClr val="898989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itchFamily="34" charset="0"/>
            </a:endParaRPr>
          </a:p>
        </p:txBody>
      </p:sp>
      <p:pic>
        <p:nvPicPr>
          <p:cNvPr id="1031" name="Picture 2"/>
          <p:cNvPicPr>
            <a:picLocks noChangeAspect="1"/>
          </p:cNvPicPr>
          <p:nvPr/>
        </p:nvPicPr>
        <p:blipFill>
          <a:blip r:embed="rId13"/>
          <a:srcRect r="33252" b="2405"/>
          <a:stretch>
            <a:fillRect/>
          </a:stretch>
        </p:blipFill>
        <p:spPr>
          <a:xfrm>
            <a:off x="0" y="-96837"/>
            <a:ext cx="9144000" cy="6954837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hf sldNum="0" hdr="0" ftr="0"/>
  <p:txStyles>
    <p:titleStyle>
      <a:lvl1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9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0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14101311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1" name="矩形 4"/>
          <p:cNvSpPr/>
          <p:nvPr/>
        </p:nvSpPr>
        <p:spPr>
          <a:xfrm>
            <a:off x="1570038" y="1098550"/>
            <a:ext cx="6024562" cy="221456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3800" b="1">
                <a:solidFill>
                  <a:srgbClr val="FF9B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PR</a:t>
            </a:r>
            <a:r>
              <a:rPr lang="zh-CN" altLang="en-US" sz="13800" b="1">
                <a:solidFill>
                  <a:srgbClr val="FF9B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教程</a:t>
            </a:r>
            <a:endParaRPr lang="zh-CN" altLang="en-US" sz="13800" b="1">
              <a:solidFill>
                <a:srgbClr val="FF9B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362" name="圆角矩形 5"/>
          <p:cNvSpPr/>
          <p:nvPr/>
        </p:nvSpPr>
        <p:spPr>
          <a:xfrm flipV="1">
            <a:off x="1385888" y="3429000"/>
            <a:ext cx="6372225" cy="46038"/>
          </a:xfrm>
          <a:prstGeom prst="roundRect">
            <a:avLst>
              <a:gd name="adj" fmla="val 0"/>
            </a:avLst>
          </a:prstGeom>
          <a:solidFill>
            <a:srgbClr val="FF9B00"/>
          </a:solidFill>
          <a:ln w="25400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3" name="矩形 4"/>
          <p:cNvSpPr/>
          <p:nvPr/>
        </p:nvSpPr>
        <p:spPr>
          <a:xfrm>
            <a:off x="3344863" y="3840163"/>
            <a:ext cx="2473325" cy="10144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基础篇</a:t>
            </a:r>
            <a:endParaRPr lang="zh-CN" altLang="en-US" sz="6000" b="1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364" name="TextBox 15363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圆角矩形 31"/>
          <p:cNvSpPr/>
          <p:nvPr/>
        </p:nvSpPr>
        <p:spPr>
          <a:xfrm>
            <a:off x="1709738" y="1123950"/>
            <a:ext cx="252412" cy="4805363"/>
          </a:xfrm>
          <a:prstGeom prst="roundRect">
            <a:avLst>
              <a:gd name="adj" fmla="val 50000"/>
            </a:avLst>
          </a:prstGeom>
          <a:solidFill>
            <a:srgbClr val="D5D3BD"/>
          </a:solidFill>
          <a:ln w="25400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86" name="矩形 3"/>
          <p:cNvSpPr/>
          <p:nvPr/>
        </p:nvSpPr>
        <p:spPr>
          <a:xfrm>
            <a:off x="2085975" y="4276725"/>
            <a:ext cx="574675" cy="44450"/>
          </a:xfrm>
          <a:prstGeom prst="rect">
            <a:avLst/>
          </a:prstGeom>
          <a:solidFill>
            <a:srgbClr val="937F62"/>
          </a:solidFill>
          <a:ln w="25400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 baseline="-250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87" name="直接连接符 11"/>
          <p:cNvSpPr/>
          <p:nvPr/>
        </p:nvSpPr>
        <p:spPr>
          <a:xfrm>
            <a:off x="2085975" y="5518150"/>
            <a:ext cx="142875" cy="0"/>
          </a:xfrm>
          <a:prstGeom prst="line">
            <a:avLst/>
          </a:prstGeom>
          <a:ln w="28575" cap="flat" cmpd="sng">
            <a:solidFill>
              <a:srgbClr val="CBC19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6388" name="直接连接符 12"/>
          <p:cNvSpPr/>
          <p:nvPr/>
        </p:nvSpPr>
        <p:spPr>
          <a:xfrm>
            <a:off x="2085975" y="5218113"/>
            <a:ext cx="142875" cy="1587"/>
          </a:xfrm>
          <a:prstGeom prst="line">
            <a:avLst/>
          </a:prstGeom>
          <a:ln w="28575" cap="flat" cmpd="sng">
            <a:solidFill>
              <a:srgbClr val="CBC19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6389" name="直接连接符 13"/>
          <p:cNvSpPr/>
          <p:nvPr/>
        </p:nvSpPr>
        <p:spPr>
          <a:xfrm>
            <a:off x="2085975" y="4919663"/>
            <a:ext cx="142875" cy="0"/>
          </a:xfrm>
          <a:prstGeom prst="line">
            <a:avLst/>
          </a:prstGeom>
          <a:ln w="28575" cap="flat" cmpd="sng">
            <a:solidFill>
              <a:srgbClr val="CBC19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6390" name="直接连接符 14"/>
          <p:cNvSpPr/>
          <p:nvPr/>
        </p:nvSpPr>
        <p:spPr>
          <a:xfrm>
            <a:off x="2085975" y="4621213"/>
            <a:ext cx="142875" cy="0"/>
          </a:xfrm>
          <a:prstGeom prst="line">
            <a:avLst/>
          </a:prstGeom>
          <a:ln w="28575" cap="flat" cmpd="sng">
            <a:solidFill>
              <a:srgbClr val="CBC19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6391" name="矩形 15"/>
          <p:cNvSpPr/>
          <p:nvPr/>
        </p:nvSpPr>
        <p:spPr>
          <a:xfrm>
            <a:off x="2089150" y="2587625"/>
            <a:ext cx="574675" cy="44450"/>
          </a:xfrm>
          <a:prstGeom prst="rect">
            <a:avLst/>
          </a:prstGeom>
          <a:solidFill>
            <a:srgbClr val="937F62"/>
          </a:solidFill>
          <a:ln w="25400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2" name="直接连接符 16"/>
          <p:cNvSpPr/>
          <p:nvPr/>
        </p:nvSpPr>
        <p:spPr>
          <a:xfrm>
            <a:off x="2085975" y="3978275"/>
            <a:ext cx="142875" cy="0"/>
          </a:xfrm>
          <a:prstGeom prst="line">
            <a:avLst/>
          </a:prstGeom>
          <a:ln w="28575" cap="flat" cmpd="sng">
            <a:solidFill>
              <a:srgbClr val="CBC19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6393" name="直接连接符 17"/>
          <p:cNvSpPr/>
          <p:nvPr/>
        </p:nvSpPr>
        <p:spPr>
          <a:xfrm>
            <a:off x="2085975" y="3678238"/>
            <a:ext cx="142875" cy="1587"/>
          </a:xfrm>
          <a:prstGeom prst="line">
            <a:avLst/>
          </a:prstGeom>
          <a:ln w="28575" cap="flat" cmpd="sng">
            <a:solidFill>
              <a:srgbClr val="CBC19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6394" name="直接连接符 18"/>
          <p:cNvSpPr/>
          <p:nvPr/>
        </p:nvSpPr>
        <p:spPr>
          <a:xfrm>
            <a:off x="2085975" y="3379788"/>
            <a:ext cx="142875" cy="1587"/>
          </a:xfrm>
          <a:prstGeom prst="line">
            <a:avLst/>
          </a:prstGeom>
          <a:ln w="28575" cap="flat" cmpd="sng">
            <a:solidFill>
              <a:srgbClr val="CBC19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6395" name="直接连接符 19"/>
          <p:cNvSpPr/>
          <p:nvPr/>
        </p:nvSpPr>
        <p:spPr>
          <a:xfrm>
            <a:off x="2085975" y="3081338"/>
            <a:ext cx="142875" cy="0"/>
          </a:xfrm>
          <a:prstGeom prst="line">
            <a:avLst/>
          </a:prstGeom>
          <a:ln w="28575" cap="flat" cmpd="sng">
            <a:solidFill>
              <a:srgbClr val="CBC19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6396" name="矩形 20"/>
          <p:cNvSpPr/>
          <p:nvPr/>
        </p:nvSpPr>
        <p:spPr>
          <a:xfrm>
            <a:off x="2085975" y="6019800"/>
            <a:ext cx="574675" cy="46038"/>
          </a:xfrm>
          <a:prstGeom prst="rect">
            <a:avLst/>
          </a:prstGeom>
          <a:solidFill>
            <a:srgbClr val="937F62"/>
          </a:solidFill>
          <a:ln w="25400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7" name="直接连接符 21"/>
          <p:cNvSpPr/>
          <p:nvPr/>
        </p:nvSpPr>
        <p:spPr>
          <a:xfrm>
            <a:off x="2085975" y="2438400"/>
            <a:ext cx="142875" cy="0"/>
          </a:xfrm>
          <a:prstGeom prst="line">
            <a:avLst/>
          </a:prstGeom>
          <a:ln w="28575" cap="flat" cmpd="sng">
            <a:solidFill>
              <a:srgbClr val="CBC19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6398" name="直接连接符 22"/>
          <p:cNvSpPr/>
          <p:nvPr/>
        </p:nvSpPr>
        <p:spPr>
          <a:xfrm>
            <a:off x="2085975" y="2138363"/>
            <a:ext cx="142875" cy="1587"/>
          </a:xfrm>
          <a:prstGeom prst="line">
            <a:avLst/>
          </a:prstGeom>
          <a:ln w="28575" cap="flat" cmpd="sng">
            <a:solidFill>
              <a:srgbClr val="CBC19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16399" name="直接连接符 23"/>
          <p:cNvSpPr/>
          <p:nvPr/>
        </p:nvSpPr>
        <p:spPr>
          <a:xfrm>
            <a:off x="2085975" y="1839913"/>
            <a:ext cx="142875" cy="1587"/>
          </a:xfrm>
          <a:prstGeom prst="line">
            <a:avLst/>
          </a:prstGeom>
          <a:ln w="28575" cap="flat" cmpd="sng">
            <a:solidFill>
              <a:srgbClr val="CBC198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/>
        </p:txBody>
      </p:sp>
      <p:sp>
        <p:nvSpPr>
          <p:cNvPr id="4116" name="TextBox 25"/>
          <p:cNvSpPr/>
          <p:nvPr/>
        </p:nvSpPr>
        <p:spPr>
          <a:xfrm>
            <a:off x="2663825" y="1517650"/>
            <a:ext cx="3382963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>
                <a:solidFill>
                  <a:srgbClr val="937F62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安装及版本选择</a:t>
            </a:r>
            <a:endParaRPr lang="zh-CN" altLang="en-US" sz="3600">
              <a:solidFill>
                <a:srgbClr val="937F62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117" name="TextBox 26"/>
          <p:cNvSpPr/>
          <p:nvPr/>
        </p:nvSpPr>
        <p:spPr>
          <a:xfrm>
            <a:off x="3284538" y="-79375"/>
            <a:ext cx="2214562" cy="13223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800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目录</a:t>
            </a:r>
            <a:endParaRPr lang="zh-CN" altLang="en-US" sz="8000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118" name="圆角矩形 30"/>
          <p:cNvSpPr/>
          <p:nvPr/>
        </p:nvSpPr>
        <p:spPr>
          <a:xfrm>
            <a:off x="1727200" y="1581150"/>
            <a:ext cx="215900" cy="1800225"/>
          </a:xfrm>
          <a:prstGeom prst="roundRect">
            <a:avLst>
              <a:gd name="adj" fmla="val 50000"/>
            </a:avLst>
          </a:prstGeom>
          <a:solidFill>
            <a:srgbClr val="FF9B00"/>
          </a:solidFill>
          <a:ln w="25400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20" name="圆角矩形 29"/>
          <p:cNvSpPr/>
          <p:nvPr/>
        </p:nvSpPr>
        <p:spPr>
          <a:xfrm>
            <a:off x="1727200" y="3127375"/>
            <a:ext cx="215900" cy="1700213"/>
          </a:xfrm>
          <a:prstGeom prst="roundRect">
            <a:avLst>
              <a:gd name="adj" fmla="val 50000"/>
            </a:avLst>
          </a:prstGeom>
          <a:solidFill>
            <a:srgbClr val="FF9B00"/>
          </a:solidFill>
          <a:ln w="25400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21" name="圆角矩形 28"/>
          <p:cNvSpPr/>
          <p:nvPr/>
        </p:nvSpPr>
        <p:spPr>
          <a:xfrm>
            <a:off x="1727200" y="4622800"/>
            <a:ext cx="215900" cy="1558925"/>
          </a:xfrm>
          <a:prstGeom prst="roundRect">
            <a:avLst>
              <a:gd name="adj" fmla="val 50000"/>
            </a:avLst>
          </a:prstGeom>
          <a:solidFill>
            <a:srgbClr val="FF9B00"/>
          </a:solidFill>
          <a:ln w="25400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5" name="矩形 15"/>
          <p:cNvSpPr/>
          <p:nvPr/>
        </p:nvSpPr>
        <p:spPr>
          <a:xfrm>
            <a:off x="2089150" y="1841500"/>
            <a:ext cx="574675" cy="44450"/>
          </a:xfrm>
          <a:prstGeom prst="rect">
            <a:avLst/>
          </a:prstGeom>
          <a:solidFill>
            <a:srgbClr val="937F62"/>
          </a:solidFill>
          <a:ln w="25400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6" name="矩形 15"/>
          <p:cNvSpPr/>
          <p:nvPr/>
        </p:nvSpPr>
        <p:spPr>
          <a:xfrm>
            <a:off x="2085975" y="3208338"/>
            <a:ext cx="574675" cy="44450"/>
          </a:xfrm>
          <a:prstGeom prst="rect">
            <a:avLst/>
          </a:prstGeom>
          <a:solidFill>
            <a:srgbClr val="937F62"/>
          </a:solidFill>
          <a:ln w="25400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7" name="矩形 15"/>
          <p:cNvSpPr/>
          <p:nvPr/>
        </p:nvSpPr>
        <p:spPr>
          <a:xfrm>
            <a:off x="2089150" y="3743325"/>
            <a:ext cx="574675" cy="44450"/>
          </a:xfrm>
          <a:prstGeom prst="rect">
            <a:avLst/>
          </a:prstGeom>
          <a:solidFill>
            <a:srgbClr val="937F62"/>
          </a:solidFill>
          <a:ln w="25400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8" name="矩形 15"/>
          <p:cNvSpPr/>
          <p:nvPr/>
        </p:nvSpPr>
        <p:spPr>
          <a:xfrm flipV="1">
            <a:off x="2089150" y="4843463"/>
            <a:ext cx="574675" cy="76200"/>
          </a:xfrm>
          <a:prstGeom prst="rect">
            <a:avLst/>
          </a:prstGeom>
          <a:solidFill>
            <a:srgbClr val="937F62"/>
          </a:solidFill>
          <a:ln w="25400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9" name="矩形 15"/>
          <p:cNvSpPr/>
          <p:nvPr/>
        </p:nvSpPr>
        <p:spPr>
          <a:xfrm>
            <a:off x="2085975" y="5473700"/>
            <a:ext cx="574675" cy="44450"/>
          </a:xfrm>
          <a:prstGeom prst="rect">
            <a:avLst/>
          </a:prstGeom>
          <a:solidFill>
            <a:srgbClr val="937F62"/>
          </a:solidFill>
          <a:ln w="25400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TextBox 25"/>
          <p:cNvSpPr/>
          <p:nvPr/>
        </p:nvSpPr>
        <p:spPr>
          <a:xfrm>
            <a:off x="2663825" y="2287588"/>
            <a:ext cx="2160588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>
                <a:solidFill>
                  <a:srgbClr val="937F62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常用窗口 </a:t>
            </a:r>
            <a:endParaRPr lang="zh-CN" altLang="en-US" sz="3600">
              <a:solidFill>
                <a:srgbClr val="937F62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TextBox 25"/>
          <p:cNvSpPr/>
          <p:nvPr/>
        </p:nvSpPr>
        <p:spPr>
          <a:xfrm>
            <a:off x="2663825" y="2908300"/>
            <a:ext cx="1096963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>
                <a:solidFill>
                  <a:srgbClr val="937F62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工具</a:t>
            </a:r>
            <a:endParaRPr lang="zh-CN" altLang="en-US" sz="3600">
              <a:solidFill>
                <a:srgbClr val="937F62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TextBox 25"/>
          <p:cNvSpPr/>
          <p:nvPr/>
        </p:nvSpPr>
        <p:spPr>
          <a:xfrm>
            <a:off x="2660650" y="3978275"/>
            <a:ext cx="1246188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>
                <a:solidFill>
                  <a:srgbClr val="937F62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字幕 </a:t>
            </a:r>
            <a:endParaRPr lang="zh-CN" altLang="en-US" sz="3600">
              <a:solidFill>
                <a:srgbClr val="937F62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TextBox 25"/>
          <p:cNvSpPr/>
          <p:nvPr/>
        </p:nvSpPr>
        <p:spPr>
          <a:xfrm>
            <a:off x="2660650" y="4573588"/>
            <a:ext cx="1096963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>
                <a:solidFill>
                  <a:srgbClr val="937F62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音量</a:t>
            </a:r>
            <a:endParaRPr lang="zh-CN" altLang="en-US" sz="3600">
              <a:solidFill>
                <a:srgbClr val="937F62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TextBox 25"/>
          <p:cNvSpPr/>
          <p:nvPr/>
        </p:nvSpPr>
        <p:spPr>
          <a:xfrm>
            <a:off x="2663825" y="3441700"/>
            <a:ext cx="3382963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>
                <a:solidFill>
                  <a:srgbClr val="937F62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新建项目和导入</a:t>
            </a:r>
            <a:endParaRPr lang="zh-CN" altLang="en-US" sz="3600">
              <a:solidFill>
                <a:srgbClr val="937F62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TextBox 25"/>
          <p:cNvSpPr/>
          <p:nvPr/>
        </p:nvSpPr>
        <p:spPr>
          <a:xfrm>
            <a:off x="2660650" y="5173663"/>
            <a:ext cx="3382963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>
                <a:solidFill>
                  <a:srgbClr val="937F62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文件导出及整理</a:t>
            </a:r>
            <a:endParaRPr lang="zh-CN" altLang="en-US" sz="3600">
              <a:solidFill>
                <a:srgbClr val="937F62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圆角矩形 30"/>
          <p:cNvSpPr/>
          <p:nvPr/>
        </p:nvSpPr>
        <p:spPr>
          <a:xfrm>
            <a:off x="1728788" y="1108075"/>
            <a:ext cx="215900" cy="1800225"/>
          </a:xfrm>
          <a:prstGeom prst="roundRect">
            <a:avLst>
              <a:gd name="adj" fmla="val 50000"/>
            </a:avLst>
          </a:prstGeom>
          <a:solidFill>
            <a:srgbClr val="FF9B00"/>
          </a:solidFill>
          <a:ln w="25400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TextBox 25"/>
          <p:cNvSpPr/>
          <p:nvPr/>
        </p:nvSpPr>
        <p:spPr>
          <a:xfrm>
            <a:off x="2663825" y="5719763"/>
            <a:ext cx="1703388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>
                <a:solidFill>
                  <a:srgbClr val="937F62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分辨率 </a:t>
            </a:r>
            <a:endParaRPr lang="zh-CN" altLang="en-US" sz="3600">
              <a:solidFill>
                <a:srgbClr val="937F62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7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7" dur="75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0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7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17" dur="75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0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7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27" dur="75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dur="7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6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" grpId="0"/>
      <p:bldP spid="4117" grpId="0"/>
      <p:bldP spid="4118" grpId="0"/>
      <p:bldP spid="4120" grpId="0"/>
      <p:bldP spid="4121" grpId="0"/>
      <p:bldP spid="7" grpId="0"/>
      <p:bldP spid="8" grpId="0"/>
      <p:bldP spid="9" grpId="0"/>
      <p:bldP spid="11" grpId="0"/>
      <p:bldP spid="13" grpId="0"/>
      <p:bldP spid="14" grpId="0"/>
      <p:bldP spid="15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文本框 1"/>
          <p:cNvSpPr txBox="1"/>
          <p:nvPr/>
        </p:nvSpPr>
        <p:spPr>
          <a:xfrm>
            <a:off x="2879725" y="754063"/>
            <a:ext cx="3384550" cy="119856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Part 1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algn="ctr"/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安装及版本选择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410" name="文本框 1"/>
          <p:cNvSpPr txBox="1"/>
          <p:nvPr/>
        </p:nvSpPr>
        <p:spPr>
          <a:xfrm>
            <a:off x="146050" y="2062163"/>
            <a:ext cx="9504363" cy="8302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400">
              <a:latin typeface="微软雅黑" panose="020b0503020204020204" charset="-122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宋体" panose="02010600030101010101" pitchFamily="2" charset="-122"/>
              </a:rPr>
              <a:t>文件安装位置 </a:t>
            </a:r>
            <a:r>
              <a:rPr lang="en-US" altLang="zh-CN" sz="2400">
                <a:latin typeface="微软雅黑" panose="020b0503020204020204" charset="-122"/>
                <a:ea typeface="宋体" panose="02010600030101010101" pitchFamily="2" charset="-122"/>
              </a:rPr>
              <a:t>C</a:t>
            </a:r>
            <a:r>
              <a:rPr lang="zh-CN" altLang="en-US" sz="2400">
                <a:latin typeface="微软雅黑" panose="020b0503020204020204" charset="-122"/>
                <a:ea typeface="宋体" panose="02010600030101010101" pitchFamily="2" charset="-122"/>
              </a:rPr>
              <a:t>盘除外其他盘 </a:t>
            </a:r>
            <a:r>
              <a:rPr lang="en-US" altLang="zh-CN" sz="2400">
                <a:latin typeface="微软雅黑" panose="020b0503020204020204" charset="-122"/>
                <a:ea typeface="宋体" panose="02010600030101010101" pitchFamily="2" charset="-122"/>
              </a:rPr>
              <a:t>/ </a:t>
            </a:r>
            <a:r>
              <a:rPr lang="zh-CN" altLang="en-US" sz="2400">
                <a:latin typeface="微软雅黑" panose="020b0503020204020204" charset="-122"/>
                <a:ea typeface="宋体" panose="02010600030101010101" pitchFamily="2" charset="-122"/>
              </a:rPr>
              <a:t>版本的选择（低配电脑</a:t>
            </a:r>
            <a:r>
              <a:rPr lang="en-US" altLang="zh-CN" sz="2400">
                <a:latin typeface="微软雅黑" panose="020b0503020204020204" charset="-122"/>
                <a:ea typeface="宋体" panose="02010600030101010101" pitchFamily="2" charset="-122"/>
              </a:rPr>
              <a:t>2015</a:t>
            </a:r>
            <a:r>
              <a:rPr lang="zh-CN" altLang="en-US" sz="2400">
                <a:latin typeface="微软雅黑" panose="020b0503020204020204" charset="-122"/>
                <a:ea typeface="宋体" panose="02010600030101010101" pitchFamily="2" charset="-122"/>
              </a:rPr>
              <a:t>版）</a:t>
            </a:r>
            <a:endParaRPr lang="zh-CN" altLang="en-US" sz="2400">
              <a:latin typeface="微软雅黑" panose="020b0503020204020204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3" name="文本框 1"/>
          <p:cNvSpPr txBox="1"/>
          <p:nvPr/>
        </p:nvSpPr>
        <p:spPr>
          <a:xfrm>
            <a:off x="2254250" y="168275"/>
            <a:ext cx="4635500" cy="119856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Part 2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algn="ctr"/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常用窗口（序号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1-8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）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18434" name="图片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38" y="1504950"/>
            <a:ext cx="7654925" cy="4816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7" name="文本框 2"/>
          <p:cNvSpPr txBox="1"/>
          <p:nvPr/>
        </p:nvSpPr>
        <p:spPr>
          <a:xfrm>
            <a:off x="754063" y="681038"/>
            <a:ext cx="7634287" cy="60626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latin typeface="Arial" pitchFamily="34" charset="0"/>
                <a:ea typeface="宋体" panose="02010600030101010101" pitchFamily="2" charset="-122"/>
              </a:rPr>
              <a:t>对应序号</a:t>
            </a:r>
            <a:r>
              <a:rPr lang="en-US" altLang="zh-CN" sz="2800" b="1">
                <a:latin typeface="Arial" pitchFamily="34" charset="0"/>
                <a:ea typeface="宋体" panose="02010600030101010101" pitchFamily="2" charset="-122"/>
              </a:rPr>
              <a:t>1-8</a:t>
            </a:r>
            <a:r>
              <a:rPr lang="zh-CN" altLang="en-US" sz="2800" b="1">
                <a:latin typeface="Arial" pitchFamily="34" charset="0"/>
                <a:ea typeface="宋体" panose="02010600030101010101" pitchFamily="2" charset="-122"/>
              </a:rPr>
              <a:t>：</a:t>
            </a:r>
            <a:endParaRPr lang="zh-CN" altLang="en-US" sz="2800"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1.素材预览窗口→原素材视频预览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2.效果控件窗口→调整 时间轴上视频参数 如 位置 大小 透明度 音量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3.项目窗口→导入素材 新建序列 都在这个位置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4.效果窗口→PR软件自带的效果 如镜头的切换 视频的转场等  感兴趣的可以自己多多尝试哈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5.时间线窗口→视频编辑的工作区  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6.音频仪表窗口→根据波形调节 音量大小 防止音量不均衡 或有声音爆掉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1" name="文本框 100"/>
          <p:cNvSpPr txBox="1"/>
          <p:nvPr/>
        </p:nvSpPr>
        <p:spPr>
          <a:xfrm>
            <a:off x="801688" y="490538"/>
            <a:ext cx="754062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7.节目窗口→时间线窗口编辑视频预览区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8.工作面板→不同的选项 → 面板的窗口就会发发生改变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5" name="文本框 1"/>
          <p:cNvSpPr txBox="1"/>
          <p:nvPr/>
        </p:nvSpPr>
        <p:spPr>
          <a:xfrm>
            <a:off x="2568575" y="754063"/>
            <a:ext cx="4006850" cy="119856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Part 3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algn="ctr"/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工具（序号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1-20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）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506" name="文本框 1"/>
          <p:cNvSpPr txBox="1"/>
          <p:nvPr/>
        </p:nvSpPr>
        <p:spPr>
          <a:xfrm>
            <a:off x="146050" y="2062163"/>
            <a:ext cx="9504363" cy="8302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endParaRPr lang="zh-CN" altLang="en-US" sz="2400">
              <a:latin typeface="微软雅黑" panose="020b0503020204020204" charset="-122"/>
              <a:ea typeface="宋体" panose="02010600030101010101" pitchFamily="2" charset="-122"/>
            </a:endParaRPr>
          </a:p>
        </p:txBody>
      </p:sp>
      <p:pic>
        <p:nvPicPr>
          <p:cNvPr id="21507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1952625"/>
            <a:ext cx="1204913" cy="4148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8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738" y="1954213"/>
            <a:ext cx="1541462" cy="4148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9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1875" y="2681288"/>
            <a:ext cx="4054475" cy="11509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150" y="4398963"/>
            <a:ext cx="4225925" cy="13954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29" name="文本框 100"/>
          <p:cNvSpPr txBox="1"/>
          <p:nvPr/>
        </p:nvSpPr>
        <p:spPr>
          <a:xfrm>
            <a:off x="757238" y="290513"/>
            <a:ext cx="7704137" cy="60626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altLang="zh-CN" sz="240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zh-CN" altLang="en-US" sz="2800" b="1">
                <a:latin typeface="Arial" pitchFamily="34" charset="0"/>
                <a:ea typeface="宋体" panose="02010600030101010101" pitchFamily="2" charset="-122"/>
              </a:rPr>
              <a:t>对应序号</a:t>
            </a:r>
            <a:r>
              <a:rPr lang="en-US" altLang="zh-CN" sz="2800" b="1">
                <a:latin typeface="Arial" pitchFamily="34" charset="0"/>
                <a:ea typeface="宋体" panose="02010600030101010101" pitchFamily="2" charset="-122"/>
              </a:rPr>
              <a:t>1-8</a:t>
            </a:r>
            <a:r>
              <a:rPr lang="zh-CN" altLang="en-US" sz="2800" b="1">
                <a:latin typeface="Arial" pitchFamily="34" charset="0"/>
                <a:ea typeface="宋体" panose="02010600030101010101" pitchFamily="2" charset="-122"/>
              </a:rPr>
              <a:t>：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1.选择工具→选择需要处理的视频/音频对象 快捷键:V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2.剃刀工具→剪切视频音频 作用剪刀   快捷键:c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3.钢笔工具→用来画遮罩 马赛克    快捷键:p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4.放大镜→作用放大视频时间线的大小 方便音频 视频剪切  快捷键:z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5.标记→作用标记 方便后续处理  快捷键:m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6.入点→选取需要输出视频的开始帧  快捷键：I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7.出点→选取需要输出视频的结束帧  快捷键：O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3" name="文本框 100"/>
          <p:cNvSpPr txBox="1"/>
          <p:nvPr/>
        </p:nvSpPr>
        <p:spPr>
          <a:xfrm>
            <a:off x="652463" y="698500"/>
            <a:ext cx="7839075" cy="60007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入点和出点选取的这部分就是输出的视频内容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温馨提示：输出时一定要检查一下第一帧和最后一帧是否完整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8. 转到入点→当前时间指示器 直接跳到出点位置 （视频开始第一帧） 快捷键：键盘上键  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9. 后退一帧→视频逐帧倒放    快捷键：键盘左键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10.播放 暂停键               快捷键：键盘空格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11.前进一帧→视频逐帧播放    快捷键：键盘右键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12.转到出点→当前时间指示器 直接跳到入点位置 （视频结束最一帧） 快捷键：键盘下键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7" name="文本框 100"/>
          <p:cNvSpPr txBox="1"/>
          <p:nvPr/>
        </p:nvSpPr>
        <p:spPr>
          <a:xfrm>
            <a:off x="652463" y="698500"/>
            <a:ext cx="7839075" cy="60007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13.导出帧→视频画面想截取某一帧 直接点击就可以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en-US" alt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en-US" alt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</a:t>
            </a:r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4.对齐→音频和视频同时剪辑的时候 可以用的到   快捷键：s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15.轨道锁→锁定不需要调整的视频或音频轨道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16.小眼睛→关闭和显示 视频轨道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17.M静音轨道→作用去掉对应音频的声音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18.S独奏音轨→作用是多条音轨 只留某一条音轨的声音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19.音频关键帧→音频打关键帧 给音频做淡出淡入的效果 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1" name="文本框 100"/>
          <p:cNvSpPr txBox="1"/>
          <p:nvPr/>
        </p:nvSpPr>
        <p:spPr>
          <a:xfrm>
            <a:off x="652463" y="428625"/>
            <a:ext cx="7839075" cy="60007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13.导出帧→视频画面想截取某一帧 直接点击就可以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en-US" alt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en-US" alt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</a:t>
            </a:r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4.对齐→音频和视频同时剪辑的时候 可以用的到   快捷键：s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15.轨道锁→锁定不需要调整的视频或音频轨道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16.小眼睛→关闭和显示 视频轨道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17.M静音轨道→作用去掉对应音频的声音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18.S独奏音轨→作用是多条音轨 只留某一条音轨的声音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19.音频关键帧→音频打关键帧 给音频做淡出淡入的效果 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20.节目框内的分辨率→ 视频播放的清晰度</a:t>
            </a:r>
            <a:endParaRPr lang="zh-CN" sz="240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5" name="文本框 1"/>
          <p:cNvSpPr txBox="1"/>
          <p:nvPr/>
        </p:nvSpPr>
        <p:spPr>
          <a:xfrm>
            <a:off x="2879725" y="587375"/>
            <a:ext cx="3384550" cy="12001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Part 4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algn="ctr"/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新建项目和导入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6626" name="文本框 1"/>
          <p:cNvSpPr txBox="1"/>
          <p:nvPr/>
        </p:nvSpPr>
        <p:spPr>
          <a:xfrm>
            <a:off x="184150" y="1884363"/>
            <a:ext cx="950595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sz="2400">
                <a:latin typeface="微软雅黑" panose="020b0503020204020204" charset="-122"/>
                <a:ea typeface="宋体" panose="02010600030101010101" pitchFamily="2" charset="-122"/>
                <a:sym typeface="宋体" panose="02010600030101010101" pitchFamily="2" charset="-122"/>
              </a:rPr>
              <a:t>1.新建项目</a:t>
            </a:r>
            <a:endParaRPr 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sz="2400">
                <a:latin typeface="微软雅黑" panose="020b0503020204020204" charset="-122"/>
                <a:ea typeface="宋体" panose="02010600030101010101" pitchFamily="2" charset="-122"/>
                <a:sym typeface="宋体" panose="02010600030101010101" pitchFamily="2" charset="-122"/>
              </a:rPr>
              <a:t>方法1.在打开软件时直接新建项目</a:t>
            </a:r>
            <a:endParaRPr 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endParaRPr 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endParaRPr 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endParaRPr 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endParaRPr 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sz="2400">
                <a:latin typeface="微软雅黑" panose="020b0503020204020204" charset="-122"/>
                <a:ea typeface="宋体" panose="02010600030101010101" pitchFamily="2" charset="-122"/>
                <a:sym typeface="宋体" panose="02010600030101010101" pitchFamily="2" charset="-122"/>
              </a:rPr>
              <a:t>方法2. 在软件打开后需要新建项目  文件→新建→项目  如图  </a:t>
            </a:r>
            <a:endParaRPr 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6627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63" y="2760663"/>
            <a:ext cx="4327525" cy="1335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8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63" y="4649788"/>
            <a:ext cx="6457950" cy="1463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49" name="文本框 1"/>
          <p:cNvSpPr txBox="1"/>
          <p:nvPr/>
        </p:nvSpPr>
        <p:spPr>
          <a:xfrm>
            <a:off x="708025" y="657225"/>
            <a:ext cx="7666038" cy="1200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sz="2400">
                <a:latin typeface="微软雅黑" panose="020b0503020204020204" charset="-122"/>
                <a:ea typeface="宋体" panose="02010600030101010101" pitchFamily="2" charset="-122"/>
                <a:sym typeface="宋体" panose="02010600030101010101" pitchFamily="2" charset="-122"/>
              </a:rPr>
              <a:t>2.素材导入（如 视频 音频 图片）</a:t>
            </a:r>
            <a:endParaRPr 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sz="2400">
                <a:latin typeface="微软雅黑" panose="020b0503020204020204" charset="-122"/>
                <a:ea typeface="宋体" panose="02010600030101010101" pitchFamily="2" charset="-122"/>
                <a:sym typeface="宋体" panose="02010600030101010101" pitchFamily="2" charset="-122"/>
              </a:rPr>
              <a:t>方法1. 文件→导入 如图  快捷键</a:t>
            </a:r>
            <a:r>
              <a:rPr lang="zh-CN" altLang="zh-CN" sz="2400">
                <a:latin typeface="微软雅黑" panose="020b0503020204020204" charset="-122"/>
                <a:ea typeface="宋体" panose="02010600030101010101" pitchFamily="2" charset="-122"/>
                <a:sym typeface="宋体" panose="02010600030101010101" pitchFamily="2" charset="-122"/>
              </a:rPr>
              <a:t>参考前面</a:t>
            </a:r>
            <a:endParaRPr lang="zh-CN" alt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7650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025" y="1857375"/>
            <a:ext cx="4652963" cy="43894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3" name="文本框 1"/>
          <p:cNvSpPr txBox="1"/>
          <p:nvPr/>
        </p:nvSpPr>
        <p:spPr>
          <a:xfrm>
            <a:off x="708025" y="657225"/>
            <a:ext cx="7666038" cy="1200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sz="2400">
                <a:latin typeface="微软雅黑" panose="020b0503020204020204" charset="-122"/>
                <a:ea typeface="宋体" panose="02010600030101010101" pitchFamily="2" charset="-122"/>
                <a:sym typeface="宋体" panose="02010600030101010101" pitchFamily="2" charset="-122"/>
              </a:rPr>
              <a:t>方法2 双击项目面板的空白区（红色框框内部）</a:t>
            </a:r>
            <a:endParaRPr 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sz="2400">
                <a:latin typeface="微软雅黑" panose="020b0503020204020204" charset="-122"/>
                <a:ea typeface="宋体" panose="02010600030101010101" pitchFamily="2" charset="-122"/>
                <a:sym typeface="宋体" panose="02010600030101010101" pitchFamily="2" charset="-122"/>
              </a:rPr>
              <a:t>备注：导入的素材 就在项目面板</a:t>
            </a:r>
            <a:endParaRPr 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8674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638" y="2066925"/>
            <a:ext cx="6021387" cy="3486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5" name="文本框 100"/>
          <p:cNvSpPr txBox="1"/>
          <p:nvPr/>
        </p:nvSpPr>
        <p:spPr>
          <a:xfrm>
            <a:off x="708025" y="5761038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>
                <a:latin typeface="微软雅黑" panose="020b0503020204020204" charset="-122"/>
                <a:ea typeface="宋体" panose="02010600030101010101" pitchFamily="2" charset="-122"/>
              </a:rPr>
              <a:t>方法</a:t>
            </a:r>
            <a:r>
              <a:rPr lang="en-US" altLang="zh-CN" sz="2400">
                <a:latin typeface="微软雅黑" panose="020b0503020204020204" charset="-122"/>
                <a:ea typeface="宋体" panose="02010600030101010101" pitchFamily="2" charset="-122"/>
              </a:rPr>
              <a:t>3 </a:t>
            </a:r>
            <a:r>
              <a:rPr lang="zh-CN" altLang="en-US" sz="2400">
                <a:latin typeface="微软雅黑" panose="020b0503020204020204" charset="-122"/>
                <a:ea typeface="宋体" panose="02010600030101010101" pitchFamily="2" charset="-122"/>
              </a:rPr>
              <a:t>素材直接拖入项目面板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7" name="文本框 1"/>
          <p:cNvSpPr txBox="1"/>
          <p:nvPr/>
        </p:nvSpPr>
        <p:spPr>
          <a:xfrm>
            <a:off x="738188" y="511175"/>
            <a:ext cx="766762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sz="2400">
                <a:latin typeface="微软雅黑" panose="020b0503020204020204" charset="-122"/>
                <a:ea typeface="宋体" panose="02010600030101010101" pitchFamily="2" charset="-122"/>
                <a:sym typeface="宋体" panose="02010600030101010101" pitchFamily="2" charset="-122"/>
              </a:rPr>
              <a:t>.新建序列</a:t>
            </a:r>
            <a:endParaRPr 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sz="2400">
                <a:latin typeface="微软雅黑" panose="020b0503020204020204" charset="-122"/>
                <a:ea typeface="宋体" panose="02010600030101010101" pitchFamily="2" charset="-122"/>
                <a:sym typeface="宋体" panose="02010600030101010101" pitchFamily="2" charset="-122"/>
              </a:rPr>
              <a:t>方法1.文件→新建→序列 </a:t>
            </a:r>
            <a:endParaRPr 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sz="2400">
                <a:latin typeface="微软雅黑" panose="020b0503020204020204" charset="-122"/>
                <a:ea typeface="宋体" panose="02010600030101010101" pitchFamily="2" charset="-122"/>
                <a:sym typeface="宋体" panose="02010600030101010101" pitchFamily="2" charset="-122"/>
              </a:rPr>
              <a:t>如图 快捷键</a:t>
            </a:r>
            <a:r>
              <a:rPr lang="zh-CN" altLang="zh-CN" sz="2400">
                <a:latin typeface="微软雅黑" panose="020b0503020204020204" charset="-122"/>
                <a:ea typeface="宋体" panose="02010600030101010101" pitchFamily="2" charset="-122"/>
                <a:sym typeface="宋体" panose="02010600030101010101" pitchFamily="2" charset="-122"/>
              </a:rPr>
              <a:t>参考前面</a:t>
            </a:r>
            <a:r>
              <a:rPr lang="zh-CN" sz="2400">
                <a:latin typeface="微软雅黑" panose="020b0503020204020204" charset="-122"/>
                <a:ea typeface="宋体" panose="02010600030101010101" pitchFamily="2" charset="-122"/>
                <a:sym typeface="宋体" panose="02010600030101010101" pitchFamily="2" charset="-122"/>
              </a:rPr>
              <a:t> </a:t>
            </a:r>
            <a:endParaRPr 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9698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88" y="2468563"/>
            <a:ext cx="7551737" cy="2832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1" name="文本框 1"/>
          <p:cNvSpPr txBox="1"/>
          <p:nvPr/>
        </p:nvSpPr>
        <p:spPr>
          <a:xfrm>
            <a:off x="738188" y="511175"/>
            <a:ext cx="7667625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sz="2400">
                <a:latin typeface="微软雅黑" panose="020b0503020204020204" charset="-122"/>
                <a:ea typeface="宋体" panose="02010600030101010101" pitchFamily="2" charset="-122"/>
                <a:sym typeface="宋体" panose="02010600030101010101" pitchFamily="2" charset="-122"/>
              </a:rPr>
              <a:t>方法2  项目面板→新建项→序列  如图</a:t>
            </a:r>
            <a:endParaRPr lang="zh-CN" sz="2400">
              <a:latin typeface="微软雅黑" panose="020b0503020204020204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30722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013" y="1779588"/>
            <a:ext cx="6550025" cy="38020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3" name="文本框 100"/>
          <p:cNvSpPr txBox="1"/>
          <p:nvPr/>
        </p:nvSpPr>
        <p:spPr>
          <a:xfrm>
            <a:off x="738188" y="5765800"/>
            <a:ext cx="5080000" cy="83026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>
                <a:latin typeface="微软雅黑" panose="020b0503020204020204" charset="-122"/>
                <a:ea typeface="宋体" panose="02010600030101010101" pitchFamily="2" charset="-122"/>
              </a:rPr>
              <a:t>方法</a:t>
            </a:r>
            <a:r>
              <a:rPr lang="en-US" altLang="zh-CN" sz="2400">
                <a:latin typeface="微软雅黑" panose="020b0503020204020204" charset="-122"/>
                <a:ea typeface="宋体" panose="02010600030101010101" pitchFamily="2" charset="-122"/>
              </a:rPr>
              <a:t>3</a:t>
            </a:r>
            <a:r>
              <a:rPr lang="zh-CN" altLang="en-US" sz="2400">
                <a:latin typeface="微软雅黑" panose="020b0503020204020204" charset="-122"/>
                <a:ea typeface="宋体" panose="02010600030101010101" pitchFamily="2" charset="-122"/>
              </a:rPr>
              <a:t>项目面板素材</a:t>
            </a:r>
            <a:r>
              <a:rPr lang="en-US" altLang="zh-CN" sz="2400">
                <a:latin typeface="微软雅黑" panose="020b0503020204020204" charset="-122"/>
                <a:ea typeface="宋体" panose="02010600030101010101" pitchFamily="2" charset="-122"/>
              </a:rPr>
              <a:t>→</a:t>
            </a:r>
            <a:r>
              <a:rPr lang="zh-CN" altLang="en-US" sz="2400">
                <a:latin typeface="微软雅黑" panose="020b0503020204020204" charset="-122"/>
                <a:ea typeface="宋体" panose="02010600030101010101" pitchFamily="2" charset="-122"/>
              </a:rPr>
              <a:t>直接拖入新建项： 素材</a:t>
            </a:r>
            <a:r>
              <a:rPr lang="en-US" altLang="zh-CN" sz="2400">
                <a:latin typeface="微软雅黑" panose="020b0503020204020204" charset="-122"/>
                <a:ea typeface="宋体" panose="02010600030101010101" pitchFamily="2" charset="-122"/>
              </a:rPr>
              <a:t>→</a:t>
            </a:r>
            <a:r>
              <a:rPr lang="zh-CN" altLang="en-US" sz="2400">
                <a:latin typeface="微软雅黑" panose="020b0503020204020204" charset="-122"/>
                <a:ea typeface="宋体" panose="02010600030101010101" pitchFamily="2" charset="-122"/>
              </a:rPr>
              <a:t>直接拖入时间轴面板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https://d.book118.com/967141013111006036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宋体"/>
        <a:cs typeface="Arial"/>
      </a:majorFont>
      <a:minorFont>
        <a:latin typeface="Calibri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宋体</vt:lpstr>
      <vt:lpstr>微软雅黑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2024-09-11T13:40:39.916</cp:lastPrinted>
  <dcterms:created xsi:type="dcterms:W3CDTF">2024-09-11T05:40:39Z</dcterms:created>
  <dcterms:modified xsi:type="dcterms:W3CDTF">2024-09-11T05:40:41Z</dcterms:modified>
</cp:coreProperties>
</file>