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81C20-C63A-4BB8-882A-39928A2BC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D9D07-00FD-4AFC-AB52-EDA3ADAE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D87F8-547A-4212-900E-B6CB44D0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E341B-9B4E-4B2C-A29F-7010B31B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8628C-1947-4712-9B2C-FFE88341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D9AEF-5468-477C-B8FE-B02F8764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FEE5A-E67B-4F2E-9CBC-19CE4BD5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AD381-F21C-42C6-B753-2A9048CB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9023C-14BE-4275-9DE8-C9AE8194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5D5A7-63F2-4DAF-B860-3905C18F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6A5F-DFF9-4382-99BD-701BC089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110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奥利奥网络营销实训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奥利奥网络营销概述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奥利奥网络营销是指利用互联网平台和数字化媒体，通过各种营销策略和手段，推广和销售奥利奥品牌及其产品的过程。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奥利奥网络营销具有全球性、互动性、个性化、低成本、高效率等特点，能够有效地扩大品牌知名度和市场份额，提升品牌价值和竞争力。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奥利奥网络营销能够突破传统销售渠道的限制，拓展更广阔的市场空间，增加销售机会。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通过网络营销的各种手段，如社交媒体推广、搜索引擎优化等，提高奥利奥品牌的知名度和美誉度。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通过个性化服务和互动营销，增强与消费者的沟通和互动，提高消费者对品牌的忠诚度和满意度。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提升消费者忠诚度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奥利奥网络营销的发展历程可以追溯到互联网的兴起和普及阶段，当时许多企业开始尝试利用互联网进行品牌推广和销售。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随着移动互联网的快速发展和社交媒体的普及，奥利奥网络营销将更加注重个性化、互动性和社交性，利用大数据和人工智能等技术手段提高营销效果。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未来，随着技术的不断创新和市场环境的变化，奥利奥网络营销将呈现出更加多元化和创新化的趋势，为企业带来更多的机遇和挑战。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奥利奥网络营销策略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奥利奥定位为高品质、高口感体验的饼干品牌，强调其独特的双层巧克力与奶油味道。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奥利奥不断推出新口味、新包装，以满足不同消费者的口味和需求，如低糖、低脂、高纤维等健康系列。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奥利奥注重品牌形象的塑造，通过与知名IP合作，推出限量版、节日版等特色产品，提升品牌知名度和美誉度。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奥利奥定位于中高端市场，价格相对较高，强调其高品质和口感体验。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根据市场需求和竞争状况，奥利奥会适时调整价格，以保持竞争优势和品牌形象。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奥利奥会定期开展促销活动，如买一送一、满额减免等，吸引消费者购买，提高销售量。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奥利奥积极开拓线上销售渠道，如电商平台、官方网站等，方便消费者购买。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奥利奥在超市、便利店等实体渠道销售，提高产品的曝光率和知名度。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奥利奥与餐饮、咖啡厅等商家合作，推出联名款产品，拓展销售渠道和品牌影响力。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奥利奥充分利用社交媒体平台进行内容营销、互动营销，与消费者建立紧密联系。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奥利奥注重口碑营销，通过消费者口口相传、推荐等方式，提高品牌知名度和美誉度。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奥利奥通过电视、网络等多种媒体进行广告宣传，提高品牌知名度和美誉度。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31" b="19231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奥利奥网络营销工具与技术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67" r="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用户互动与社群管理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选择适合奥利奥品牌和目标受众的社交媒体平台，如微信、微博、抖音等。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建立和维护粉丝社群，通过活动、话题等方式提高用户参与度和忠诚度。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制定内容策略，定期发布吸引人的内容，如图文、短视频、直播等，与用户互动。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分析社交媒体数据，了解用户行为和喜好，优化营销策略。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根据产品特点和目标受众，选择与奥利奥相关的关键词。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在文章或产品描述中合理布局关键词，提高搜索引擎排名。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内容创作与关键词布局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优化网站结构和内容，提高搜索引擎排名和流量。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SEO优化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定期跟踪关键词排名和流量，根据数据调整关键词策略。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关键词跟踪与优化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https://d.book118.com/967141105011006044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2024-09-18T03:45:26.304</cp:lastPrinted>
  <dcterms:created xsi:type="dcterms:W3CDTF">2024-09-17T19:45:26Z</dcterms:created>
  <dcterms:modified xsi:type="dcterms:W3CDTF">2024-09-17T19:45:28Z</dcterms:modified>
</cp:coreProperties>
</file>