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2FEB0-1F92-4F4D-A203-C9ABB1ED0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10EA6-C862-4851-AE9E-BE694EE18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5834A-101F-41DC-8646-6C7D7C2A5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9A80D-60EF-4375-B3C8-D66191EFF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9D224D-7605-42FA-94C3-181490301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387D02-A0AC-43B9-BC97-B9A0E6047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B97EF4-4591-4ADF-8F01-3D15A161C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3439E-14A9-4097-AE3A-16287ADDB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A5D1A-3FDC-41E3-8B63-5BF13E4BE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2A4EC-D5F6-4A4A-8FF9-4E17EE162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FCB29-93A4-4D69-B064-0498BC99B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4300106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血气采集和护理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血气采集基础知识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血气采集操作流程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血气采集的质量控制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血气采集的护理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血气采集的常见问题及处理方法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血气采集基础知识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血气采集是指通过抽取一定量的动脉或静脉血液，检测血液中气体分压、酸碱度等指标的过程。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血气采集主要用于评估患者的呼吸功能、酸碱平衡状态以及氧合状况，为诊断和治疗提供依据。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血气采集的定义和目的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根据亨利定律，气体在液体中的溶解度与该气体的分压成正比。因此，通过测量血液中气体分压，可以推断出相应的气体含量。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血液中的H⁺浓度、HCO₃⁻浓度、H₂CO₃浓度等指标可以反映机体的酸碱平衡状态，通过检测这些指标可以评估患者的酸碱平衡状况。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血气采集的原理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酸碱平衡原理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气体溶解定律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血气采集的注意事项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选择合适的采血部位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通常选择桡动脉、肱动脉、股动脉等容易操作且对病人影响小的部位进行采血。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严格无菌操作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采血过程中应严格遵守无菌操作规程，避免感染。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正确处理采得血液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采得血液应尽快送检，以免影响检测结果的准确性。同时，应妥善保存血液样本，避免污染和蒸发。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血气采集操作流程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了解患者的病情、用药情况、凝血功能等，以便评估是否适合采集血气。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准备器材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准备好所需的采血器材，如注射器、导管、消毒用品等，确保其清洁、无菌。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告知患者采血的目的、注意事项和采血部位，让患者放松心情，配合采血。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通常选择桡动脉或股动脉，选择合适的血管，并进行消毒。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167" r="12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选择采血部位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使用注射器或导管采集血液，避免过度用力或多次穿刺，以减少患者痛苦。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在采集过程中，要确保注射器或导管内没有空气，以免影响检测结果。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防止空气混入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采集过程中的操作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将采集到的血液注入到分离胶中，离心后将血浆与红细胞分离。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分离血浆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将分离出的血浆保存在适当的温度下，并及时送往实验室进行检测。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保存与运输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对使用过的采血器材进行无害化处理，避免交叉感染和环境危害。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采集后的处理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血气采集的质量控制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https://d.book118.com/967143001060006051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2024-09-24T11:44:19.296</cp:lastPrinted>
  <dcterms:created xsi:type="dcterms:W3CDTF">2024-09-24T03:44:19Z</dcterms:created>
  <dcterms:modified xsi:type="dcterms:W3CDTF">2024-09-24T03:44:21Z</dcterms:modified>
</cp:coreProperties>
</file>