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49458B2-EDB0-4869-855F-201990877F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CC1452-7836-4222-86FE-FF6959206A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8BB5510-D054-4181-BD0A-28AEE31982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E01061-3AD7-4C3D-ADF0-F93F33ACAF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C16843-194B-4778-A24B-2FE9A76F85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277E09-2C2D-4EC9-B532-55D9A8F90D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52381A-ED26-4264-A000-7E92EF507A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722789-AC8D-405A-B1F9-5064F869B6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130323-E8ED-43E0-839D-D0D802EC92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614694-D716-4162-857E-7F351B4F6A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55CF2C-1E46-44AD-9B0D-39CE57CAEF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714313015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2023-12-30</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制造费用的归集和分配</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制造费用概述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直接费用与间接费用的归集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制造费用的分配方法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制造费用分配的账务处理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制造费用分配的优缺点与适用范围</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制造费用分配的改进建议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制造费用概述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制造费用是工业企业为生产产品或提供劳务而发生的间接费用，包括但不限于生产车间管理人员的工资、折旧费、修理费、办公费等。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制造费用可以根据不同的标准进行分类，如直接制造费用和间接制造费用、固定制造费用和变动制造费用等。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对于能够直接计入特定产品或劳务的制造费用，如直接材料费、直接人工费等，应直接计入相应的成本对象。</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直接计入费用</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对于不能直接计入特定产品或劳务的制造费用，如生产车间管理人员的工资、折旧费等，应按照适当的分配标准分配计入相应的成本对象。</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间接计入费用</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归集方法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分配标准</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按照材料成本比例分配制造费用，即将制造费用总额与材料成本总额相除，得出每单位材料成本的制造费用，然后根据各产品的实际材料成本分配制造费用。</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材料成本比例法</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按照生产工时比例分配制造费用，即将制造费用总额与总生产工时相除，得出每小时的制造费用，然后根据各产品的实际生产工时分配制造费用。</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生产工时比例法</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按照机器工时比例分配制造费用，即根据各产品所使用的机器设备运转时间来分配制造费用。</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机器工时比例法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直接费用与间接费用的归集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125" r="13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注意事项</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确保材料消耗与生产任务单、工序记录等相匹配，防止材料浪费和虚假归集。</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直接材料费用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是指生产过程中直接用于产品生产，构成产品实体的原材料、辅助材料、燃料和动力等费用。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归集方法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根据领料单、退料单、投料单等原始凭证，按照产品类别或批次进行归集。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直接材料费用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直接人工费用</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是指生产过程中直接从事产品生产的工人工资、奖金、津贴等费用。</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归集方法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根据考勤记录、工资单等原始凭证，按照产品类别或批次进行归集。</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注意事项</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确保工时记录准确，合理分配不同产品之间的直接人工费用。</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直接人工费用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制造间接费用</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是指生产过程中间接用于产品生产的各项费用，如车间管理人员工资、折旧费、修理费等。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归集方法</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根据相关凭证和分配标准，按照一定标准分配到不同产品或批次。</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注意事项</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合理选择分配标准，避免主观随意性，确保费用归集的准确性和公正性。</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制造间接费用</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制造费用的分配方法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生产工时比例法是根据生产工人的实际工时数来分配制造费用的一种方法。</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该方法首先需要统计每个生产工人完成的总工时，然后根据这些工时数将制造费用分配到相应的产品或批次中。这种方法适用于生产工时比较稳定且工时数与产品数量成正比的情况。</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生产工时比例法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生产工人工资比例法是根据生产工人的工资总额来分配制造费用的一种方法。</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该方法首先需要计算每个生产工人的工资总额，然后根据这些工资数将制造费用分配到相应的产品或批次中。这种方法适用于生产工人工资比较稳定且工资数与产品数量成正比的情况。</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生产工人工资比例法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https://d.book118.com/967143130152006031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2024-09-04T08:21:04.275</cp:lastPrinted>
  <dcterms:created xsi:type="dcterms:W3CDTF">2024-09-04T00:21:04Z</dcterms:created>
  <dcterms:modified xsi:type="dcterms:W3CDTF">2024-09-04T00:21:06Z</dcterms:modified>
</cp:coreProperties>
</file>