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C4E62-D11F-4422-8163-B6B1385E3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E42ED-4881-406B-B01E-768050583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0C1A5-3E19-4CEF-BD32-C83D44E5E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48368-45D3-422B-97BE-34A277AE8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484E2A-AF1D-4E4A-A714-9A5CF3E1A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21A22B-EAEF-47C0-95AA-99CD8C85E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23E510-B171-43E7-80D2-76AC9049A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96F3D-5515-40F9-8D91-E2FAB8854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9C024-7DDF-4C1B-BF9C-47C3C54FB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5266C-4299-4F28-9001-6682E83E6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6C80C-1DDD-4034-8145-ABBC913D9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44043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新材料科学与技术产业领域的人才培养与创业创新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产业背景与发展趋势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人才培养策略与模式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创业教育与实践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政策环境与社会支持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产业背景与发展趋势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新材料定义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指具有优异性能和特殊功能的材料，或是传统材料改进后性能明显提高或产生新功能的材料。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包括新型金属材料、新型无机非金属材料、新型有机高分子材料、先进复合材料等。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技术特点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涉及多学科交叉，技术更新快，研发周期长，资金投入大。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新材料科学与技术产业概述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发达国家纷纷将新材料作为战略性新兴产业，加大投入和研发力度，形成了一批跨国公司和知名品牌。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我国新材料产业近年来发展迅速，形成了一定规模的产业集聚和龙头企业，但与国际先进水平仍有差距。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新材料产业将向高性能、多功能、智能化、环保等方向发展，同时与其他产业融合创新，形成更多的应用场景和市场空间。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政策支持与市场前景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国家出台了一系列政策措施，支持新材料产业的发展和创新，包括税收优惠、资金扶持、人才引进等方面。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随着科技的不断进步和产业升级的加速，新材料市场需求将持续增长，尤其是在高端制造、新能源、环保等领域具有广阔的应用前景。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人才培养策略与模式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针对新材料领域的发展需求，高校应设置涵盖材料科学基础、材料制备与加工、材料性能测试与分析等方面的专业课程。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专业课程设置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强化实验教学、课程设计、生产实习等实践教学环节，培养学生的动手能力和解决实际问题的能力。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实践教学环节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鼓励学生参与教师的科研项目，培养学生的科研素养和创新能力。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高等教育体系中的新材料专业建设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国家实验室、工程研究中心等科研机构应聚焦新材料领域的前沿问题，开展创新性研究，为人才培养提供高水平的科研平台。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企业应加大研发投入，组建专业的研发团队，通过技术创新和产品开发，提升企业的核心竞争力，同时培养具有实践经验的技术人才。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科研机构及企业研发团队建设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企业研发团队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科研机构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跨界融合，培养复合型人才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学科交叉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鼓励新材料领域与物理、化学、生物、医学等相关学科的交叉融合，培养具有多学科背景的复合型人才。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产学研合作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加强高校、科研机构与企业的合作，共同培养既懂技术又懂管理的复合型人才，推动新材料技术的产业化进程。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国际交流与合作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拓展国际视野，加强与国际知名高校、科研机构的交流与合作，提升我国新材料领域人才培养的国际化水平。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创业教育与实践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理论与实践相结合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在课程中融入新材料领域的最新研究成果和产业发展动态，同时结合实践项目，让学生在实践中学习和掌握创业技能。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打破传统学科界限，将新材料、管理、经济、法律等多学科知识融入创业教育课程，培养具有跨学科背景的复合型人才。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强调创新思维和创业精神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通过课程设计，培养学生的创新思维和创业精神，鼓励学生敢于尝试、勇于创新。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创业教育理念与课程设计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58" r="199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与新材料企业合作，建立实践基地，为学生提供实习、实训等实践机会，帮助学生了解新材料产业实际运作情况。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建立实践基地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鼓励教师与企业开展产学研合作，共同研发新材料产品和技术，同时为学生提供参与科研项目的机会，培养学生的科研能力和创新精神。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聘请有创业经验的企业家担任创业导师，为学生提供创业指导、项目评估等支持，帮助学生规避创业风险、提高创业成功率。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创业导师制度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校企合作，搭建实践平台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https://d.book118.com/967144043112006034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2024-09-08T12:38:01.486</cp:lastPrinted>
  <dcterms:created xsi:type="dcterms:W3CDTF">2024-09-08T04:38:01Z</dcterms:created>
  <dcterms:modified xsi:type="dcterms:W3CDTF">2024-09-08T04:38:03Z</dcterms:modified>
</cp:coreProperties>
</file>