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2E805-DAA4-44E6-B2A9-8E9DCA5AB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EE6ACA-302E-4063-B572-BE92626A3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04430-91AA-41F5-A9EA-40AA62167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B0554-28C5-4490-9DFE-6E83E7128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341D27-ECBE-4634-864D-38AB4A480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9D7AF3-616D-455F-B995-6A4F8903F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CF49C4-3BC1-484E-A49B-99D13CA97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DA4F03-747E-47AD-AB3D-250BE5EDF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55943E-3468-4F4D-8259-8A1F77DE1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9B7F3-27DC-486B-A696-F6C90B846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181F2-B676-4737-8C92-972FB3E5B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4406204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线上党史知识竞赛活动方案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活动组织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培养爱国情怀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学习党史有助于培养人们的爱国情怀，增强民族自豪感和凝聚力。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指导现实工作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党史中的经验和教训可以为现实工作提供指导和借鉴，促进事业发展。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传承红色基因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通过党史教育，让广大党员和群众了解党的光辉历程和伟大成就，传承红色基因，坚定理想信念。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党史教育的重要性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4942" r="2494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线上活动不受时间和地点限制，参与者可以随时随地参与竞赛。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便捷性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线上活动无需场地租赁、物资采购等费用，节约了成本。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节约成本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线上活动能够通过互联网快速传播，吸引更多人参与，扩大活动影响力。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扩大影响力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线上活动可以设置互动环节，提高参与者的积极性和参与度。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提高参与度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线上活动的优势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80" b="116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提高党史知识普及率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增强党员和群众对党史的了解和认识，提高党史知识的普及率。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通过线上竞赛的形式，吸引更多人参与学习党史，扩大党史宣传的覆盖面。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增强党员的党性修养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通过学习党史，加深党员对党的历史、理论和路线方针政策的认识和理解，提高党性修养。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引导党员在学习党史中锤炼党性，坚定理想信念，增强“四个意识”，做到“两个维护”。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2" r="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探索线上知识竞赛活动的组织形式和运营模式，为今后开展类似活动积累经验。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通过线上竞赛的形式，促进互联网与党建工作的深度融合，创新党建工作方式方法。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促进线上活动形式的探索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个人赛与团队赛结合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个人赛侧重于个人知识储备，团队赛侧重于团队协作和集体智慧。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线上答题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通过线上平台进行答题，确保活动的便捷性和广泛参与性。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限时答题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设置一定的答题时间，增强竞赛的紧张感和趣味性。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竞赛形式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涵盖中国共产党的发展历程、重要事件、理论成果等方面的内容。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党史知识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涉及国家大事、政策法规等方面的内容。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时事政治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包括革命故事、英雄事迹、红色旅游等方面的内容。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红色文化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结合党史与其他学科领域的知识，提高竞赛的广度和深度。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综合知识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题目设置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https://d.book118.com/967144062043006030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2024-09-01T20:39:58.856</cp:lastPrinted>
  <dcterms:created xsi:type="dcterms:W3CDTF">2024-09-01T12:39:58Z</dcterms:created>
  <dcterms:modified xsi:type="dcterms:W3CDTF">2024-09-01T12:40:01Z</dcterms:modified>
</cp:coreProperties>
</file>