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F31BA1-2B34-4EB2-82EB-2F01FC454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303F8-C862-486A-84D3-48B3C3957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E42B5-C019-4299-8BB5-2B32B6703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3A9698-50E9-4B89-A316-A737EAD55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821B05-77C4-47B2-85F2-026F98C19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FF74A2-4E59-440C-A2A6-A4373CE04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FCB175-3B98-49C7-95DE-D3430C7FC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E7149D-B04A-4004-8F9C-4154CAF4B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297493-18F9-44E0-B39E-C2FBDD1BB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456626-6FC5-49CC-A9E4-EB84D343E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6E544A-D70C-4FCF-B01D-5A55B9DAF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450201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常规图片应用案例\n## 1.护理常规图片的基本概念与应用\n### 1.1护理常规图片的定义与分类\n### 1.2护理常规图片的应用场景\n### 1.3护理常规图片的优势与局限性\n## 2.护理常规图片的收集与整理\n### 2.1护理常规图片的来源与途径\n### 2.2护理常规图片的筛选与分类方法\n### 2.3护理常规图片的存储与管理\n## 3.护理常规图片的设计与制作\n### 3.1护理常规图片的设计原则与要素\n### 3.2护理常规图片的制作工具与技巧\n### 3.3护理常规图片的格式与要求\n## 4.护理常规图片在实际护理工作中的应用\n### 4.1护理常规图片在健康教育中的应用\n### 4.2护理常规图片在操作指导中的应用\n### 4.3护理常规图片在护理管理中的应用\n## 5.护理常规图片的评估与优化\n### 5.1护理常规图片的评估方法与标准\n### 5.2护理常规图片的反馈与改进\n### 5.3护理常规图片的持续优化与更新\n## 6.护理常规图片的发展趋势与展望\n### 6.1护理常规图片的数字化与智能化发展\n### 6.2护理常规图片的多媒体与交互式应用\n### 6.3护理常规图片在未来的发展趋势与前景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7900"/>
              <a:t>护理常规图片应用案例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护理常规图片的基本概念与应用</a:t>
            </a:r>
            <a:endParaRPr/>
          </a:p>
        </p:txBody>
      </p:sp>
      <p:sp>
        <p:nvSpPr>
          <p:cNvPr id="10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护理常规图片是指用于护理工作中的图片资源</a:t>
                </a:r>
                <a:endParaRPr/>
              </a:p>
            </p:txBody>
          </p:sp>
          <p:sp>
            <p:nvSpPr>
              <p:cNvPr id="20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护理操作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护理流程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等方面的图片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实物照片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示意图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漫画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等形式</a:t>
                </a:r>
                <a:endParaRPr/>
              </a:p>
            </p:txBody>
          </p:sp>
          <p:sp>
            <p:nvSpPr>
              <p:cNvPr id="20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护理常规图片的分类</a:t>
                </a:r>
                <a:endParaRPr/>
              </a:p>
            </p:txBody>
          </p:sp>
          <p:sp>
            <p:nvSpPr>
              <p:cNvPr id="20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护理领域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进行分类，如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内科护理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儿科护理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图片类型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进行分类，如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实物照片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示意图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漫画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图片用途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进行分类，如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操作指导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</p:txBody>
          </p:sp>
          <p:sp>
            <p:nvSpPr>
              <p:cNvPr id="20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1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16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护理常规图片在护理教育中的应用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，帮助学生和护士更好地理解和掌握护理知识和技能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可以作为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教学辅助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工具，提高教学效果和学习兴趣</a:t>
                </a:r>
                <a:endParaRPr/>
              </a:p>
            </p:txBody>
          </p:sp>
          <p:sp>
            <p:nvSpPr>
              <p:cNvPr id="219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0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护理常规图片在护理操作中的应用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护士进行正确的护理操作，提高护理质量和患者安全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可以作为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操作示范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，帮助护士掌握操作技巧和注意事项</a:t>
                </a:r>
                <a:endParaRPr/>
              </a:p>
            </p:txBody>
          </p:sp>
          <p:sp>
            <p:nvSpPr>
              <p:cNvPr id="223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4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护理常规图片在护理管理中的应用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展示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护理工作的规范和流程，提高护理管理水平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可以作为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的工具，帮助护士和管理者更好地了解护理工作的实际情况</a:t>
                </a:r>
                <a:endParaRPr/>
              </a:p>
            </p:txBody>
          </p:sp>
          <p:sp>
            <p:nvSpPr>
              <p:cNvPr id="227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护理常规图片的应用场景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护理常规图片的优势</a:t>
                </a:r>
                <a:endParaRPr/>
              </a:p>
            </p:txBody>
          </p:sp>
          <p:sp>
            <p:nvSpPr>
              <p:cNvPr id="2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直观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易懂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，可以帮助护士更好地理解和掌握护理知识和技能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，可以提高护士的学习兴趣和护理工作的趣味性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，可以节省教学时间和提高护理工作效率</a:t>
                </a:r>
                <a:endParaRPr/>
              </a:p>
            </p:txBody>
          </p:sp>
          <p:sp>
            <p:nvSpPr>
              <p:cNvPr id="2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护理常规图片的局限性</a:t>
                </a:r>
                <a:endParaRPr/>
              </a:p>
            </p:txBody>
          </p:sp>
          <p:sp>
            <p:nvSpPr>
              <p:cNvPr id="2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参差不齐，可能影响图片的指导和教学效果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图片内容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可能过时，需要定期更新和优化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图片应用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受限于护士的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认知水平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工作经验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，对于不同层次的护士可能需要不同的图片资源</a:t>
                </a:r>
                <a:endParaRPr/>
              </a:p>
            </p:txBody>
          </p:sp>
          <p:sp>
            <p:nvSpPr>
              <p:cNvPr id="2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护理常规图片的优势与局限性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4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护理常规图片的收集与整理</a:t>
            </a:r>
            <a:endParaRPr/>
          </a:p>
        </p:txBody>
      </p:sp>
      <p:sp>
        <p:nvSpPr>
          <p:cNvPr id="24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护理常规图片的来源</a:t>
                </a:r>
                <a:endParaRPr/>
              </a:p>
            </p:txBody>
          </p:sp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，如医院、诊所等，收集和整理护理工作中的图片资源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护理教育机构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，如医学院、护理学院等，提供教学用的护理图片资源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，通过实践和经验总结，创作和分享护理图片资源</a:t>
                </a:r>
                <a:endParaRPr/>
              </a:p>
            </p:txBody>
          </p:sp>
          <p:sp>
            <p:nvSpPr>
              <p:cNvPr id="25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护理常规图片的收集途径</a:t>
                </a:r>
                <a:endParaRPr/>
              </a:p>
            </p:txBody>
          </p:sp>
          <p:sp>
            <p:nvSpPr>
              <p:cNvPr id="26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网络搜索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，通过搜索引擎获取相关的护理图片资源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图书馆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，借阅和参考护理图片资源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社交媒体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学术交流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，获取和分享护理图片资源</a:t>
                </a:r>
                <a:endParaRPr/>
              </a:p>
            </p:txBody>
          </p:sp>
          <p:sp>
            <p:nvSpPr>
              <p:cNvPr id="26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护理常规图片的来源与途径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护理常规图片的筛选方法</a:t>
                </a:r>
                <a:endParaRPr/>
              </a:p>
            </p:txBody>
          </p:sp>
          <p:sp>
            <p:nvSpPr>
              <p:cNvPr id="2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主题相关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，确保图片与护理工作相关，符合护理教育的需求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质量优良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，选择清晰、易懂、具有代表性的图片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时效性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，选择最新的护理图片资源，避免使用过时的图片</a:t>
                </a:r>
                <a:endParaRPr/>
              </a:p>
            </p:txBody>
          </p:sp>
          <p:sp>
            <p:nvSpPr>
              <p:cNvPr id="27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护理常规图片的分类方法</a:t>
                </a:r>
                <a:endParaRPr/>
              </a:p>
            </p:txBody>
          </p:sp>
          <p:sp>
            <p:nvSpPr>
              <p:cNvPr id="28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护理领域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分类，如内科护理、外科护理、儿科护理等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图片类型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分类，如实物照片、示意图、漫画等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图片用途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分类，如操作指导、健康教育、护理管理类等</a:t>
                </a:r>
                <a:endParaRPr/>
              </a:p>
            </p:txBody>
          </p:sp>
          <p:sp>
            <p:nvSpPr>
              <p:cNvPr id="28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护理常规图片的筛选与分类方法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护理常规图片的存储方式</a:t>
                </a:r>
                <a:endParaRPr/>
              </a:p>
            </p:txBody>
          </p:sp>
          <p:sp>
            <p:nvSpPr>
              <p:cNvPr id="2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电子文件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，将图片存储在计算机硬盘、U盘等存储设备上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云存储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，利用云服务进行图片的存储和备份，方便图片的共享和管理</a:t>
                </a:r>
                <a:endParaRPr/>
              </a:p>
            </p:txBody>
          </p:sp>
          <p:sp>
            <p:nvSpPr>
              <p:cNvPr id="29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护理常规图片的管理方法</a:t>
                </a:r>
                <a:endParaRPr/>
              </a:p>
            </p:txBody>
          </p:sp>
          <p:sp>
            <p:nvSpPr>
              <p:cNvPr id="2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建立图片库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，对护理图片资源进行统一的管理和分类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图片标签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，为图片添加关键词和标签，方便图片的检索和使用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图片更新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，定期更新和优化图片资源，确保图片的时效性和准确性</a:t>
                </a:r>
                <a:endParaRPr/>
              </a:p>
            </p:txBody>
          </p:sp>
          <p:sp>
            <p:nvSpPr>
              <p:cNvPr id="29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护理常规图片的存储与管理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护理常规图片的设计与制作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护理常规图片的设计原则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简洁明了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，避免图片过于复杂，便于理解和记忆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真实性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，确保图片内容真实可信，符合护理工作的实际情况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，强调图片的指导和教学功能，满足护理工作的需求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护理常规图片的设计要素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，明确图片所表达的护理知识和技能，突出图片的核心内容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图片类型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，选择合适的图片类型，如实物照片、示意图、漫画等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，使用易于识别和接受的色彩，提高图片的视觉效果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，根据需要添加必要的文字说明，帮助理解和解读图片内容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护理常规图片的设计原则与要素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护理常规图片的制作工具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图像处理软件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，如Photoshop、Illustrator等，用于图片的编辑和处理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绘图软件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，如Sketch、Adobe Draw等，用于绘制示意图和漫画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摄影设备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，如相机、手机等，用于拍摄实物照片和护理场景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护理常规图片的制作技巧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图片裁剪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，根据需要调整图片的大小和比例，突出图片的核心内容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图片调整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，通过调整亮度、对比度、色彩平衡等参数，提高图片的视觉效果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文字设计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，选择合适的字体、大小和颜色，确保文字的可读性和美观度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护理常规图片的制作工具与技巧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护理常规图片的格式</a:t>
                </a:r>
                <a:endParaRPr/>
              </a:p>
            </p:txBody>
          </p:sp>
          <p:sp>
            <p:nvSpPr>
              <p:cNvPr id="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常见格式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，如JPG、PNG、GIF、TIFF等，满足不同场景下的图片需求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矢量格式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，如SVG、EPS等，适合制作简洁明了的示意图和漫画</a:t>
                </a:r>
                <a:endParaRPr/>
              </a:p>
            </p:txBody>
          </p:sp>
          <p:sp>
            <p:nvSpPr>
              <p:cNvPr id="5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护理常规图片的要求</a:t>
                </a:r>
                <a:endParaRPr/>
              </a:p>
            </p:txBody>
          </p:sp>
          <p:sp>
            <p:nvSpPr>
              <p:cNvPr id="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，确保图片清晰、无杂质，便于理解和记忆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图片大小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，根据实际需求和存储空间，合理调整图片的大小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文件格式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，选择合适的图片格式，确保图片的兼容性和可访问性</a:t>
                </a:r>
                <a:endParaRPr/>
              </a:p>
            </p:txBody>
          </p:sp>
          <p:sp>
            <p:nvSpPr>
              <p:cNvPr id="5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护理常规图片的格式与要求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https://d.book118.com/967145020152006043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护理常规图片应用案例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2024-09-17T21:09:45.782</cp:lastPrinted>
  <dcterms:created xsi:type="dcterms:W3CDTF">2024-09-17T13:09:45Z</dcterms:created>
  <dcterms:modified xsi:type="dcterms:W3CDTF">2024-09-17T13:09:47Z</dcterms:modified>
</cp:coreProperties>
</file>