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C628D-9675-4519-BEB1-07A161734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97353-AA71-4039-A3E4-A27B6D2A8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A9059-5D46-4CC4-9B6F-D386000B7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F99DD-FA0C-4860-AE46-0D1EA3941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032CF5-5EA6-490A-98A9-4AFC72D87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CF6020-AE82-4F1F-BD1F-CF78858DF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984800-9437-4833-85B2-81004F64A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F72ED-CEDF-4E1B-B9FB-89EE15EE8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D3479-33B5-4987-93C7-F8276C8B3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9778E-267C-4695-A3E2-B46E78006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3CC3C-9E7F-41BB-B1D8-9D8C9FE29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45162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预防中暑有方法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预防中暑的方法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中暑的急救措施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如何预防中暑的再次发生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583" r="95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中暑可能导致严重的身体损伤甚至死亡，特别是在极端高温和湿度条件下。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中暑会引发一系列身体症状，如头晕、恶心、呕吐、乏力、高热等，影响身体正常运作。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中暑对身体的伤害是多方面的，包括对心脑血管、呼吸系统、神经系统和消化系统的损害。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中暑的严重性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92" r="11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中暑会导致血压下降、心率失常，严重时可能导致休克和心脏骤停。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心脑血管系统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中暑会引发呼吸急促、呼吸困难等症状，影响氧气摄入和二氧化碳排出。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中暑会损伤大脑和神经系统，导致意识模糊、昏迷、抽搐等严重症状。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中暑会导致恶心、呕吐、腹泻等症状，影响营养吸收和水分补充。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中暑对身体的伤害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中暑的后果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中暑可能导致长期身体损伤，如心脑血管疾病、肝肾损伤等。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中暑可能引发一系列并发症，如电解质紊乱、酸中毒、多器官功能衰竭等。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中暑对儿童、老年人、身体虚弱的人来说更加危险，恢复期可能较长，需要更多的护理和治疗。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高温环境下，人体通过出汗来散热，如果环境湿度高，汗液难以蒸发，散热效果不佳，容易导致中暑。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气温超过35摄氏度时，人体的散热机制会受到限制，容易发生中暑。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长时间暴露在阳光下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长时间暴露在阳光下，人体受到紫外线的过度照射，容易导致体温升高，引发中暑。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在户外活动时，如果没有做好防晒措施，如戴帽子、穿长袖衣服等，也容易发生中暑。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09" b="110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缺乏水分和盐分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人体需要足够的水分和盐分来维持正常的生理功能，如果摄入不足，容易导致中暑。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在高温环境下，人体会大量出汗，汗液中含有盐分，如果汗液流失过多而没有及时补充水分和盐分，也容易发生中暑。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67" b="14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某些慢性疾病如糖尿病、心血管疾病等，会影响人体的散热机制，容易引发中暑。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老年人、儿童、孕妇和身体虚弱的人也容易发生中暑，需要特别注意防暑降温。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身体状况不佳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预防中暑的方法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保持水分充足是预防中暑的关键，人体在缺水状态下容易发生中暑。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应保证足够的水分摄入，成人每天需要饮用大约2升水，儿童则需要根据体重和活动量适当减少。除了饮用水外，还可以通过食物如水果和蔬菜来补充水分。在高温天气下，人体出汗多，需要增加水分摄入量，避免出现脱水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保持水分充足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https://d.book118.com/967145162024006033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2024-09-06T08:46:06.756</cp:lastPrinted>
  <dcterms:created xsi:type="dcterms:W3CDTF">2024-09-06T00:46:06Z</dcterms:created>
  <dcterms:modified xsi:type="dcterms:W3CDTF">2024-09-06T00:46:08Z</dcterms:modified>
</cp:coreProperties>
</file>