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D5269-35C8-460A-AB87-DB0EBF203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D1849-AD1D-4D2C-A36E-BD9F86784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BEDF9-AEC7-40E4-95C8-A22421A16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E55F0-661E-4093-B5F0-2A223B299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9BEE54-3323-4CC7-A7BF-002751F96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714874-5044-4B3F-BF5C-35FA6483A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FA8CC8-9998-4D0E-BB45-6E9A4AFFA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A1B34-87EF-40A4-AA3C-FCA8079A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FA10B-F032-48B0-9F3E-48AAAF650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2A5CC-7241-4C4C-9AAD-FBA7E355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5CB6B-4283-44B4-920F-5E6D367E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46143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优化工业产品质量安全培训模式推动产业发展创新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优化工业产品质量安全培训模式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推动产业发展创新策略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推动产业高质量发展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优化工业产品质量安全培训模式，有助于提升整个产业的质量水平，推动产业向高质量、高附加值方向发展。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适应新时代工业发展需求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随着工业4.0、智能制造等新技术的发展，工业产品质量安全培训需要与时俱进，适应新时代工业发展需求。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通过优化培训模式，提高企业员工的质量意识和技能水平，进而提升企业的核心竞争力和市场地位。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培训模式现状及问题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传统培训模式单一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当前工业产品质量安全培训模式以传统的课堂讲授为主，缺乏实践性和互动性，难以满足多样化、个性化的培训需求。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培训内容与实际需求脱节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部分培训内容过于理论化，与实际生产过程中的质量安全需求脱节，导致培训效果不佳。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一些企业和地区缺乏专业的培训师资和先进的培训设施，制约了培训效果的提升。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培训评估机制不完善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目前工业产品质量安全培训的评估机制尚不完善，难以对培训效果进行科学、客观的评价，不利于持续改进和优化培训模式。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工业产品质量安全是指工业产品在设计、生产、销售、使用等全过程中，符合国家法律法规、标准以及合同规定的要求，不会对人体健康、财产安全和环境造成危害和潜在风险。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工业产品质量安全是产业发展的重要保障，涉及产品可靠性、耐用性、安全性等多个方面，直接关系着消费者的权益和企业的声誉。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推动产业转型升级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工业产品质量安全重要性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随着消费者对产品质量和安全性的要求不断提高，企业需要不断创新和升级产品，以适应市场需求的变化，推动产业转型升级。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工业产品质量安全直接关系到消费者的生命财产安全，提高产品质量安全水平有助于减少产品缺陷和事故，保护消费者权益。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优质安全的产品是企业赢得市场信任和竞争优势的关键，有助于提升企业形象和品牌价值，实现可持续发展。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国家制定了一系列与工业产品质量安全相关的法律法规，如《产品质量法》、《消费者权益保护法》等，为工业产品质量安全提供了法律保障。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国家和行业制定了一系列工业产品质量安全标准，涉及产品设计、生产、检测等多个环节，为企业提供了明确的质量管理和技术要求。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认证认可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国家推行工业产品质量安全认证认可制度，通过对产品和企业进行认证认可，确保产品符合相关法规和标准要求，提高产品的市场竞争力。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优化工业产品质量安全培训模式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17" r="253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传统模式通常采用集中式培训，将学员集中在特定场所进行学习，这种方式受限于时间和空间，且成本较高。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集中式培训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传统培训模式往往以理论教学为主，缺乏实践操作和案例分析，导致学员难以将所学知识应用到实际工作中。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理论教学为主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传统培训模式通常采用统一的教材和教学方法，缺乏针对不同学员个性化需求的定制化培训。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传统培训模式分析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针对不同学员的需求和背景，提供个性化的培训内容和方法，提高培训的针对性和实效性。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借助互联网技术，开展线上培训，打破时间和空间的限制，降低培训成本，提高培训效率。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增加实践操作教学环节，让学员通过亲身实践掌握相关技能和知识，提高培训效果。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创新培训模式探索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通过线上课程、网络讲座等形式，引导学员进行自主学习和互动交流，掌握相关理论知识。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线上理论学习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组织学员到企业现场或实训基地进行实践操作训练，将理论知识与实践相结合，提高学员的实际操作能力。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借助线上社交平台或学习管理系统，促进学员之间的线上线下互动交流，分享学习心得和经验，提高学习效果。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线上线下融合培训模式实践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https://d.book118.com/967146143101006036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2024-09-11T11:37:26.553</cp:lastPrinted>
  <dcterms:created xsi:type="dcterms:W3CDTF">2024-09-11T03:37:26Z</dcterms:created>
  <dcterms:modified xsi:type="dcterms:W3CDTF">2024-09-11T03:37:28Z</dcterms:modified>
</cp:coreProperties>
</file>