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237B31-00F0-4ECD-BE6A-C1D3915A65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948801-F278-4DC5-B48E-72EF97B83D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69E0BF-5551-4993-B989-ED4434C457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66A60C-64E9-4F68-9688-345A7506E7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5B4CF3-BDCD-4FB2-B55A-E9C10240D6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816B3AE-4442-4380-A2CF-ADD892341D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AFFE08-E664-4AAA-BE07-A9A47FE5D6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FC069F-C3F6-41E4-AB69-4DC2858912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781FDB-0E93-4700-B238-80112389F8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041FBF-ACDA-4448-B399-18F8EC3CC8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079A84-5348-4E51-A9BE-F48A24BE61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7150031020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焦虑症的诊断和治疗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焦虑症概述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焦虑症的诊断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焦虑症的治疗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焦虑症的预防和管理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焦虑症的未来研究方向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焦虑症概述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t="1418" b="1418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请输入您的内容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t="1418" b="1418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70000"/>
          </a:blip>
          <a:srcRect t="1418" b="1418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焦虑症概述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焦虑症的诊断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患者表现出持续的焦虑情绪、恐惧和紧张，可能伴随躯体症状，如心慌、呼吸急促、出汗等。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症状标准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4833" b="4833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症状持续至少6个月。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时间标准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患者的日常生活、工作或学习受到明显影响。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严重程度标准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汉密尔顿焦虑量表（HAMA）：用于评估焦虑症状的严重程度。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临床访谈：医生通过与患者进行面对面的交流，了解患者的症状、病史和生活情况，进行综合评估。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焦虑自评量表（SAS）：用于评估患者的焦虑程度。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评估工具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抑郁症患者也可能表现出焦虑症状，但通常还伴有情绪低落、失去兴趣等症状。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抑郁症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恐慌症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社交恐惧症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6" r="1662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恐慌症患者的焦虑症状表现为突发的恐慌和恐惧，可能伴随强烈的躯体症状。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社交恐惧症患者对社交场合或与人交往产生强烈的恐惧和紧张，影响日常生活。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鉴别诊断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焦虑症的治疗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40" r="794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根据患者的症状和病情，医生会选择适合的药物进行治疗，如选择性5-羟色胺再摄取抑制剂（SSRIs）、苯二氮卓类药物等。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药物治疗需要遵循医生的指导，注意药物的副作用和依赖性，避免擅自停药或更改剂量。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药物治疗的注意事项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选择合适的药物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https://d.book118.com/967150031020006030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2024-09-01T14:15:20.187</cp:lastPrinted>
  <dcterms:created xsi:type="dcterms:W3CDTF">2024-09-01T06:15:20Z</dcterms:created>
  <dcterms:modified xsi:type="dcterms:W3CDTF">2024-09-01T06:15:21Z</dcterms:modified>
</cp:coreProperties>
</file>