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62002-A337-4598-9B3D-A0234F7B7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49753-63DE-4E78-B54F-50B369A47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3FF31-ED60-465B-BBFD-42C13958F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BA829-21F6-44E0-A5D7-B6E70DEB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F62D7-F10E-4BF5-AF14-978922D7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890C7E-7F9F-4EA9-9F10-6D10A094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FDF95-E019-4C35-AC70-FAD4B15A6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3AB37-30F4-4670-A331-62606EF24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11DD8-705A-4E3B-AFDC-FB1C17600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01D6E-0553-4373-B381-06262299C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21B23-3888-4C43-913C-76E2B85A5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51044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酒店前厅培训话务总机、商务中心服务\n## 1.酒店前厅培训话务总机服务概述\n### 1.1酒店前厅话务总机服务的重要性\n### 1.2酒店前厅话务总机服务的业务范围\n### 1.3酒店前厅话务总机服务的岗位要求\n## 2.酒店前厅商务中心服务概述\n### 2.1酒店前厅商务中心服务的功能与定位\n### 2.2酒店前厅商务中心服务的业务范围\n### 2.3酒店前厅商务中心服务的岗位要求\n## 3.酒店前厅话务总机服务培训\n### 3.1酒店前厅话务总机服务培训的内容与方法\n### 3.2酒店前厅话务总机服务培训的实操演练\n### 3.3酒店前厅话务总机服务培训的效果评估\n## 4.酒店前厅商务中心服务培训\n### 4.1酒店前厅商务中心服务培训的内容与方法\n### 4.2酒店前厅商务中心服务培训的实操演练\n### 4.3酒店前厅商务中心服务培训的效果评估\n## 5.酒店前厅话务总机与商务中心服务的团队协作\n### 5.1酒店前厅话务总机与商务中心服务的团队协作重要性\n### 5.2酒店前厅话务总机与商务中心服务的团队协作策略\n### 5.3酒店前厅话务总机与商务中心服务的团队协作案例分析\n## 6.酒店前厅话务总机与商务中心服务的持续改进\n### 6.1酒店前厅话务总机与商务中心服务的持续改进方法\n### 6.2酒店前厅话务总机与商务中心服务的持续改进案例分析\n### 6.3酒店前厅话务总机与商务中心服务的持续改进效果评估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酒店前厅培训话务总机、商务中心服务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酒店前厅培训话务总机服务概述</a:t>
            </a:r>
            <a:endParaRPr/>
          </a:p>
        </p:txBody>
      </p:sp>
      <p:sp>
        <p:nvSpPr>
          <p:cNvPr id="13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为客人提供及时、准确的信息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协助客人了解酒店设施和服务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为客人提供酒店预订、退房等服务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协助客人解决在酒店期间的问题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提高酒店服务质量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通过话务总机服务，让客人感受到酒店的关怀和专业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提高客人对酒店的满意度和忠诚度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为酒店赢得良好的口碑和声誉</a:t>
                </a:r>
                <a:endParaRPr/>
              </a:p>
            </p:txBody>
          </p:sp>
          <p:pic>
            <p:nvPicPr>
              <p:cNvPr id="2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节省酒店人力资源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有效地分配酒店前台工作人员的工作负担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减少客人等待时间，提高工作效率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节省酒店人力资源，降低人力成本</a:t>
                </a:r>
                <a:endParaRPr/>
              </a:p>
            </p:txBody>
          </p:sp>
          <p:pic>
            <p:nvPicPr>
              <p:cNvPr id="2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酒店前厅话务总机服务的重要性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电话转接服务</a:t>
                </a:r>
                <a:endParaRPr/>
              </a:p>
            </p:txBody>
          </p:sp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为客人提供酒店内部电话转接服务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为客人提供外线电话转接服务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为客人提供紧急电话转接服务</a:t>
                </a:r>
                <a:endParaRPr/>
              </a:p>
            </p:txBody>
          </p:sp>
        </p:grpSp>
        <p:grpSp>
          <p:nvGrpSpPr>
            <p:cNvPr id="25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信息查询服务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为客人提供酒店设施和服务信息查询服务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为客人提供酒店预订、退房等服务信息查询服务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为客人提供酒店周边交通、景点等信息查询服务</a:t>
                </a:r>
                <a:endParaRPr/>
              </a:p>
            </p:txBody>
          </p:sp>
        </p:grpSp>
        <p:grpSp>
          <p:nvGrpSpPr>
            <p:cNvPr id="25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客户投诉处理服务</a:t>
                </a:r>
                <a:endParaRPr/>
              </a:p>
            </p:txBody>
          </p:sp>
          <p:sp>
            <p:nvSpPr>
              <p:cNvPr id="2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接收和处理客人的投诉和建议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为客人提供解决方案和补救措施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跟进和反馈处理结果，确保客人满意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酒店前厅话务总机服务的业务范围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具备良好的倾听能力和同理心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具备良好的应变能力和解决问题的能力</a:t>
                </a:r>
                <a:endParaRPr/>
              </a:p>
            </p:txBody>
          </p:sp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基本素质要求</a:t>
                </a:r>
                <a:endParaRPr/>
              </a:p>
            </p:txBody>
          </p:sp>
        </p:grpSp>
        <p:grpSp>
          <p:nvGrpSpPr>
            <p:cNvPr id="26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熟悉酒店各项设施和服务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熟悉酒店预订、退房等流程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熟悉酒店周边交通、景点等信息</a:t>
                </a:r>
                <a:endParaRPr/>
              </a:p>
            </p:txBody>
          </p:sp>
          <p:sp>
            <p:nvSpPr>
              <p:cNvPr id="27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专业知识要求</a:t>
                </a:r>
                <a:endParaRPr/>
              </a:p>
            </p:txBody>
          </p:sp>
          <p:sp>
            <p:nvSpPr>
              <p:cNvPr id="27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熟练掌握电话操作技能和计算机操作技能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熟练掌握信息查询和转接技能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熟练掌握客户投诉处理技能和技巧</a:t>
                </a:r>
                <a:endParaRPr/>
              </a:p>
            </p:txBody>
          </p:sp>
          <p:sp>
            <p:nvSpPr>
              <p:cNvPr id="27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技能要求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酒店前厅话务总机服务的岗位要求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酒店前厅商务中心服务概述</a:t>
            </a:r>
            <a:endParaRPr/>
          </a:p>
        </p:txBody>
      </p:sp>
      <p:sp>
        <p:nvSpPr>
          <p:cNvPr id="27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酒店前厅商务中心服务的功能与定位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提供打字、复印、传真等服务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提供上网、发电邮、打印文件等服务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提供预订机票、火车票、出租车等服务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为客人提供便捷的商务支持服务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为客人提供高效的办公环境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为客人提供舒适的休闲空间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文件处理服务</a:t>
                </a:r>
                <a:endParaRPr/>
              </a:p>
            </p:txBody>
          </p:sp>
          <p:sp>
            <p:nvSpPr>
              <p:cNvPr id="29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提供文件打印、复印、传真服务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提供文件装订、裁剪、盖章等服务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提供文件翻译、排版、设计等服务</a:t>
                </a:r>
                <a:endParaRPr/>
              </a:p>
            </p:txBody>
          </p:sp>
        </p:grpSp>
        <p:grpSp>
          <p:nvGrpSpPr>
            <p:cNvPr id="29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通信服务</a:t>
                </a:r>
                <a:endParaRPr/>
              </a:p>
            </p:txBody>
          </p:sp>
          <p:sp>
            <p:nvSpPr>
              <p:cNvPr id="3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提供电话拨打、接听服务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提供网络连接、电子邮件发送服务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提供视频会议、电话会议等服务</a:t>
                </a:r>
                <a:endParaRPr/>
              </a:p>
            </p:txBody>
          </p:sp>
        </p:grpSp>
        <p:grpSp>
          <p:nvGrpSpPr>
            <p:cNvPr id="30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预订服务</a:t>
                </a:r>
                <a:endParaRPr/>
              </a:p>
            </p:txBody>
          </p:sp>
          <p:sp>
            <p:nvSpPr>
              <p:cNvPr id="3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提供机票、火车票、出租车预订服务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提供餐厅预订、会议预订等服务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提供周边景点、娱乐设施预订服务</a:t>
                </a:r>
                <a:endParaRPr/>
              </a:p>
            </p:txBody>
          </p:sp>
        </p:grpSp>
      </p:grpSp>
      <p:pic>
        <p:nvPicPr>
          <p:cNvPr id="30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酒店前厅商务中心服务的业务范围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酒店前厅商务中心服务的岗位要求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基本素质要求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具备良好的倾听能力和同理心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具备良好的应变能力和解决问题的能力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专业知识要求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熟悉酒店各项设施和服务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熟悉商务中心的业务范围和操作流程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熟悉周边交通、景点等信息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技能要求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熟练掌握文件处理技能和计算机操作技能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熟练掌握通信设备和软件操作技能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熟练掌握预订服务和客户服务技巧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酒店前厅话务总机服务培训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话务总机服务基本知识和技能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酒店设施和服务知识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客户服务技巧和沟通能力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理论讲解和案例分析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角色扮演和模拟操作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实战演练和反馈指导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酒店前厅话务总机服务培训的内容与方法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设定演练场景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设定不同类型的电话转接服务场景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设定信息查询服务和客户投诉处理服务场景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设定紧急电话转接服务和特殊情况处理场景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分配角色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分配学员扮演话务总机服务员和客户角色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分配学员扮演投诉处理员和其他酒店工作人员角色</a:t>
                </a:r>
                <a:endParaRPr/>
              </a:p>
            </p:txBody>
          </p:sp>
        </p:grpSp>
        <p:grpSp>
          <p:nvGrpSpPr>
            <p:cNvPr id="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演练评估</a:t>
                </a:r>
                <a:endParaRPr/>
              </a:p>
            </p:txBody>
          </p:sp>
          <p:sp>
            <p:nvSpPr>
              <p:cNvPr id="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对学员的表现进行点评和反馈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对学员的不足之处进行指导和改进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对学员的优秀表现进行表扬和鼓励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酒店前厅话务总机服务培训的实操演练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培训满意度评估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通过问卷调查收集学员对培训的满意度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分析学员对培训内容、方法和老师的评价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提出改进措施，提高培训质量</a:t>
                </a:r>
                <a:endParaRPr/>
              </a:p>
            </p:txBody>
          </p:sp>
          <p:sp>
            <p:nvSpPr>
              <p:cNvPr id="4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技能水平评估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通过实际操作考核学员的话务总机服务技能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评估学员在电话转接、信息查询、客户投诉处理等方面的表现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对学员的技能不足进行指导和改进</a:t>
                </a:r>
                <a:endParaRPr/>
              </a:p>
            </p:txBody>
          </p:sp>
          <p:sp>
            <p:nvSpPr>
              <p:cNvPr id="5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工作表现评估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观察学员在实际工作中的表现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评估学员在话务总机服务方面的创新能力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对学员的工作表现进行反馈和指导</a:t>
                </a:r>
                <a:endParaRPr/>
              </a:p>
            </p:txBody>
          </p:sp>
          <p:sp>
            <p:nvSpPr>
              <p:cNvPr id="5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酒店前厅话务总机服务培训的效果评估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https://d.book118.com/967151044032006044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酒店前厅培训话务总机、商务中心服务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2024-09-18T10:41:26.793</cp:lastPrinted>
  <dcterms:created xsi:type="dcterms:W3CDTF">2024-09-18T02:41:26Z</dcterms:created>
  <dcterms:modified xsi:type="dcterms:W3CDTF">2024-09-18T02:41:28Z</dcterms:modified>
</cp:coreProperties>
</file>