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C7802-01F2-45BA-BFA2-170526C8A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573AF-2E46-476B-82B3-6C9BC4770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6E642-67AC-4125-A72D-5CF17ED0C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A683D-4E54-475F-9F6E-446FE2D73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46B994-1D00-43B8-BCE9-24E7469AC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327C66-957C-46F7-AE4E-19733F66B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FCBD27-F064-4D9E-8D27-0FB9F61B2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14ECF-4261-46AB-9C35-EC624CEB8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4BDD0-48D9-4F95-8126-5367D61CF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1DCDC-2CF2-4ABC-8EB5-8E501AC4B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5B2A0-6FCB-4369-B558-74FE24E01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52032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心肺复苏培训方案及流程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心肺复苏培训的重要性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心肺复苏培训方案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心肺复苏操作流程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心肺复苏培训效果评估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心肺复苏培训的推广与普及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提高急救意识和技能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通过培训，使公众了解心脏骤停的危害和急救的重要性，增强自我保护意识。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掌握心肺复苏的基本知识和技能，能够在紧急情况下迅速采取正确的急救措施，提高抢救成功率。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869" b="48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降低心脏骤停的死亡率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心肺复苏是抢救心脏骤停患者的重要手段，及时正确的急救措施能够显著降低患者的死亡率。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提高心肺复苏的普及率和实施质量，可以挽救更多生命，减轻家庭和社会负担。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心肺复苏培训不仅是个人技能的提升，更是一种社会责任和公民义务的体现。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通过参与心肺复苏培训，培养公民在危难时刻挺身而出、关爱他人的社会责任感和公民素质。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培养社会责任感和公民义务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面向广大公众，特别是医护人员、警察、消防员等救援人员，以及学校、社区、企事业单位等团体人员。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使受训者掌握心肺复苏的基本知识和技能，能够在紧急情况下正确有效地进行心肺复苏，提高心肺复苏的成功率，挽救生命。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培训对象与目标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心肺复苏的原理、操作流程、注意事项等理论知识，以及模拟演练和实际操作技能训练。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采用理论授课与实际操作相结合的方式，通过讲解、示范、模拟演练、小组练习等形式进行培训。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根据实际情况和受训者需求安排，可选择周末、晚上或工作日时间。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可以选择医疗机构、消防局、警察局、学校、社区等场所进行培训。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培训时间与地点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培训师资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由具备心肺复苏经验和教学能力的专业医护人员、警察、消防员等救援人员担任。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师资要求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具备相关资格证书和教学经验，能够熟练掌握心肺复苏技能和理论知识，具备良好的教学能力和应急处理能力。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00" r="19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确保现场无危险物品和障碍物，确保救援人员和患者安全。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避免在可能发生二次伤害的环境中进行心肺复苏。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判断现场环境安全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https://d.book118.com/967152032023006025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2024-08-29T13:42:58.886</cp:lastPrinted>
  <dcterms:created xsi:type="dcterms:W3CDTF">2024-08-29T05:42:58Z</dcterms:created>
  <dcterms:modified xsi:type="dcterms:W3CDTF">2024-08-29T05:43:00Z</dcterms:modified>
</cp:coreProperties>
</file>