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26B838-3BC9-4B2E-B6E8-6CC8DE8A0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D30276-E312-48FA-8BBB-1D44BCA97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54F56F-7EE2-491C-9EC2-EE7291C0F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11DB78-1DC5-4FF6-BBAA-B8581E395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80AA47-FC1E-4DEF-989C-C3DFCA5A4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BC74C0-0B09-4E60-BF93-DC08466C7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6EBA67-C925-4A6F-89B3-552EBF6D0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94E2FB-BEAA-4AFF-9A21-3FF893361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9BACB5-ED52-4F5F-8D17-88D546364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723E79-F0AA-4B8F-8BAD-3C0A7BA83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879960-72D7-4AEE-9AB0-7CA9CC875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15210001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体育竞赛教学中的团队成员之间的信任与合作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团队成员信任的建立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团队成员之间的合作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信任与合作在体育竞赛教学中的作用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体育竞赛教学中信任与合作的案例分析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如何加强团队成员之间的信任与合作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通过团队成员之间的信任与合作，可以更好地发挥个人和团队的优势，提高竞赛成绩。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体育竞赛教学不仅是技能传授，更是品质培养。通过团队成员之间的信任与合作，可以培养学生的团队协作精神，提高其综合素质。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培养学生团队协作精神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提高学生体育竞赛水平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提高团队凝聚力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促进信息交流与共享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增强团队创造力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提高团队绩效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团队成员信任与合作的重要性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信任是团队合作的基石，只有相互信任，团队成员才能紧密协作，形成强大的团队凝聚力。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团队成员之间的合作可以激发彼此的创造力，产生更多的创新性想法和解决方案。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团队成员之间的信任可以促进彼此之间的信息交流与共享，使团队更加高效地运作。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团队成员之间的信任与合作可以提高团队的绩效，使团队在竞赛中取得更好的成绩。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团队成员信任的建立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分享个人信息和感受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鼓励团队成员分享自己的想法、感受和需求，以便更好地了解彼此，建立更深层次的信任。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了解团队成员的背景、技能和经验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通过交流、分享和观察，了解每个成员的运动背景、技能和经验，以便更好地理解和尊重彼此。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建立个人联系和关系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在训练和比赛之外，积极参与团队活动，加强个人之间的联系和关系，增进彼此的了解和信任。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相互了解与认识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强调团队价值观和行为准则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明确团队的价值观和行为准则，如尊重、合作、努力和拼搏等，以便每个成员都能遵循并体现这些价值观。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培养团队精神和合作意识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通过训练和比赛中的合作与配合，培养团队精神和合作意识，增强团队成员之间的信任和凝聚力。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明确团队目标和愿景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与团队成员共同讨论和制定明确的目标和愿景，确保每个人都对团队的成功有所贡献。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共同目标与价值观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信任的建立过程</a:t>
              </a:r>
            </a:p>
          </p:txBody>
        </p:sp>
      </p:grpSp>
      <p:sp>
        <p:nvSpPr>
          <p:cNvPr id="24" name="AutoShape 24"/>
          <p:cNvSpPr/>
          <p:nvPr/>
        </p:nvSpPr>
        <p:spPr>
          <a:xfrm>
            <a:off x="1569100" y="1879440"/>
            <a:ext cx="1357679" cy="1285263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AutoShape 25"/>
          <p:cNvSpPr/>
          <p:nvPr/>
        </p:nvSpPr>
        <p:spPr>
          <a:xfrm>
            <a:off x="1569100" y="4103994"/>
            <a:ext cx="1357679" cy="1285263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AutoShape 26"/>
          <p:cNvSpPr/>
          <p:nvPr/>
        </p:nvSpPr>
        <p:spPr>
          <a:xfrm>
            <a:off x="6471231" y="1879440"/>
            <a:ext cx="1357679" cy="1285263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7" name="AutoShape 27"/>
          <p:cNvSpPr/>
          <p:nvPr/>
        </p:nvSpPr>
        <p:spPr>
          <a:xfrm>
            <a:off x="6471231" y="4103994"/>
            <a:ext cx="1357679" cy="1285263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Freeform 28"/>
          <p:cNvSpPr/>
          <p:nvPr/>
        </p:nvSpPr>
        <p:spPr>
          <a:xfrm>
            <a:off x="1875213" y="2149345"/>
            <a:ext cx="745452" cy="745452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Freeform 29"/>
          <p:cNvSpPr/>
          <p:nvPr/>
        </p:nvSpPr>
        <p:spPr>
          <a:xfrm>
            <a:off x="6777167" y="2149167"/>
            <a:ext cx="745808" cy="74580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Freeform 30"/>
          <p:cNvSpPr/>
          <p:nvPr/>
        </p:nvSpPr>
        <p:spPr>
          <a:xfrm>
            <a:off x="1875035" y="4373721"/>
            <a:ext cx="745808" cy="74580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>
            <a:off x="6777167" y="4373721"/>
            <a:ext cx="745808" cy="745808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TextBox 32"/>
          <p:cNvSpPr txBox="1"/>
          <p:nvPr/>
        </p:nvSpPr>
        <p:spPr>
          <a:xfrm>
            <a:off x="3233929" y="1742267"/>
            <a:ext cx="2667000" cy="3781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展示能力和专业性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8118203" y="1742267"/>
            <a:ext cx="2667000" cy="3781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履行承诺和责任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3233929" y="3981700"/>
            <a:ext cx="2667000" cy="3781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尊重和支持团队成员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118203" y="3981700"/>
            <a:ext cx="2667000" cy="3781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解决冲突和问题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3266990" y="2149345"/>
            <a:ext cx="2600876" cy="1087920"/>
            <a:chOff x="3266990" y="2149345"/>
            <a:chExt cx="2600876" cy="1087920"/>
          </a:xfrm>
        </p:grpSpPr>
        <p:sp>
          <p:nvSpPr>
            <p:cNvPr id="37" name="TextBox 37"/>
            <p:cNvSpPr txBox="1"/>
            <p:nvPr/>
          </p:nvSpPr>
          <p:spPr>
            <a:xfrm>
              <a:off x="3266990" y="2149345"/>
              <a:ext cx="2600876" cy="108792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通过展示自己的专业技能和能力，赢得团队成员的尊重和信任。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8151265" y="2149345"/>
            <a:ext cx="2600876" cy="1087920"/>
            <a:chOff x="8151265" y="2149345"/>
            <a:chExt cx="2600876" cy="1087920"/>
          </a:xfrm>
        </p:grpSpPr>
        <p:sp>
          <p:nvSpPr>
            <p:cNvPr id="39" name="TextBox 39"/>
            <p:cNvSpPr txBox="1"/>
            <p:nvPr/>
          </p:nvSpPr>
          <p:spPr>
            <a:xfrm>
              <a:off x="8151265" y="2149345"/>
              <a:ext cx="2600876" cy="108792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始终如一地履行自己的承诺和责任，树立可信赖的形象。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66990" y="4373721"/>
            <a:ext cx="2600876" cy="1087920"/>
            <a:chOff x="3266990" y="4373721"/>
            <a:chExt cx="2600876" cy="1087920"/>
          </a:xfrm>
        </p:grpSpPr>
        <p:sp>
          <p:nvSpPr>
            <p:cNvPr id="41" name="TextBox 41"/>
            <p:cNvSpPr txBox="1"/>
            <p:nvPr/>
          </p:nvSpPr>
          <p:spPr>
            <a:xfrm>
              <a:off x="3266990" y="4373721"/>
              <a:ext cx="2600876" cy="108792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尊重每个团队成员的贡献和努力，给予他们支持和鼓励，增强彼此之间的信任和合作。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8151265" y="4373721"/>
            <a:ext cx="2600876" cy="1087920"/>
            <a:chOff x="8151265" y="4373721"/>
            <a:chExt cx="2600876" cy="1087920"/>
          </a:xfrm>
        </p:grpSpPr>
        <p:sp>
          <p:nvSpPr>
            <p:cNvPr id="43" name="TextBox 43"/>
            <p:cNvSpPr txBox="1"/>
            <p:nvPr/>
          </p:nvSpPr>
          <p:spPr>
            <a:xfrm>
              <a:off x="8151265" y="4373721"/>
              <a:ext cx="2600876" cy="108792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积极解决团队中出现的冲突和问题，促进团队成员之间的沟通和理解，进一步巩固信任关系。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团队成员之间的合作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明确角色定位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每个团队成员应明确自己的角色和职责，以便更好地发挥个人优势，实现团队目标。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根据团队成员的特长和能力，进行合理分工，确保各项任务得到有效执行。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协作互助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团队成员之间应相互支持、协作互助，共同完成团队任务。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分工与协作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及时传递信息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团队成员应保持及时、准确的信息传递，确保所有人都能获得必要的信息。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建立有效的沟通机制，鼓励团队成员积极表达意见和看法，促进团队内部的交流和合作。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共享资源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团队成员应积极分享自己的知识和经验，促进团队整体水平的提升。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信息共享与沟通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https://d.book118.com/967152100015006042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2024-09-15T05:44:45.607</cp:lastPrinted>
  <dcterms:created xsi:type="dcterms:W3CDTF">2024-09-14T21:44:45Z</dcterms:created>
  <dcterms:modified xsi:type="dcterms:W3CDTF">2024-09-14T21:44:47Z</dcterms:modified>
</cp:coreProperties>
</file>