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C8B36-2915-4B4D-A01B-AC073232F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F36B0-B8C3-4029-B60E-7C88569CD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8895A-A7BF-4E7F-8F91-2ED7E8EE9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59B6E-0A96-496F-A0CB-DB91CA045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B4E83C-4A39-49C2-BEA1-6ECD3CB87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D45B30-1F4D-4912-B3CE-D37F0B62A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517FD0-05CC-442D-B80A-98D578A25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F73F4-226D-4501-8462-B42C6E038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752FF-5C36-404D-B8C7-97DD68C07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ECC06-6E41-49B3-89DA-D8AC1822F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80C6E-CB1F-4A32-8F10-31F16E8F1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531061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慈善年度工作总结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慈善资金筹集与使用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慈善项目策划与执行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合作伙伴关系建设与维护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志愿者团队建设与管理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7" b="8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弘扬慈善精神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通过年度工作总结，展示慈善组织在过去一年中所取得的成就和进步，进一步弘扬慈善精神，鼓励更多人参与到慈善事业中来。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加强透明度和公信力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通过详细汇报慈善组织的运作情况、项目进展和资金使用等，提高慈善组织的透明度和公信力，增强公众对慈善事业的信任和支持。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通过对过去一年工作的全面回顾和总结，发现存在的问题和不足，为慈善组织的未来发展提供改进方向和参考。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09" r="2720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详细介绍过去一年中慈善组织所开展的项目，包括项目目标、实施计划、完成情况以及取得的成果和影响。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慈善项目进展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详细汇报慈善组织的资金来源和使用情况，包括筹款活动、捐赠收入、项目支出等，确保资金使用的透明度和合规性。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资金使用和筹款情况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介绍慈善组织在过去一年中的组织发展和团队建设情况，包括人员变动、能力提升、合作伙伴关系等方面的内容。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组织发展和团队建设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展望慈善组织未来的发展目标和计划，提出具体的战略和措施，为慈善事业的可持续发展奠定基础。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年度工作回顾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成功举办了多场线上线下筹款活动，吸引了大量公众关注和支持，筹得善款较往年有显著增长。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筹款活动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加强了对慈善项目的立项、审批和实施过程的监管，确保善款的有效使用和项目的顺利推进。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积极寻求与各类企业、机构建立合作关系，共同推动慈善事业的发展，取得了良好的合作成果。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总体工作进展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灾害救援行动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在自然灾害发生时，迅速响应并启动紧急救援行动，为受灾地区提供食品、饮用水、药品等急需物资，保障了受灾群众的基本生活。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扶贫济困项目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在贫困地区开展了一系列扶贫济困项目，包括捐建学校、提供教育资源、改善医疗卫生条件等，有效促进了当地教育事业的发展和民生改善。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公益倡导活动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通过举办公益讲座、研讨会等活动，普及慈善理念，提高公众的公益意识和参与度，形成了良好的社会效应。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750" r="19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尽管筹款总额有所增长，但筹款渠道仍相对单一，未能充分利用互联网等新兴渠道进行筹款。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筹款渠道拓展不足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部分慈善项目在执行过程中存在进度缓慢、效果不佳等问题，需要加强对项目执行团队的培训和监督。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项目执行效率有待提高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在与合作伙伴的沟通过程中，存在信息传递不及时、协作不够紧密等问题，需要加强双方之间的沟通和协作机制。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与合作伙伴的沟通协作不够紧密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工作中的不足与反思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慈善资金筹集与使用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5968" r="359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通过线上线下募捐活动，吸引更多个人捐赠者，筹集资金占总额30%。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个人捐赠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合作企业捐赠资金或物资，支持慈善项目，筹集资金占总额40%。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企业捐赠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争取政府相关部门的资金支持，筹集资金占总额20%。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政府补助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包括基金会、国际组织等提供的援助和支持，筹集资金占总额10%。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其他渠道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筹集渠道及成果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用于支持贫困地区儿童教育、医疗救助、灾害救援等项目的实施，占总支出的60%。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救助项目支出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包括评估费用、审计费用等，占总支出的10%。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其他支出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用于维持机构正常运转所需的各项费用，如人员工资、办公租金、水电费等，占总支出的20%。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运营费用支出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用于提高慈善项目的知名度和影响力，吸引更多捐赠者关注和参与，占总支出的10%。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宣传推广支出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资金使用情况分析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筹款策略优化建议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积极寻求与更多企业和基金会的合作，同时探索新的筹款方式如网络众筹等。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加强项目信息披露和公开透明度，让捐赠者更加信任和支持慈善项目。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加大宣传推广力度，提高慈善项目的知名度和影响力，吸引更多潜在捐赠者。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提高机构运营效率和管理水平，降低运营成本，确保每一分钱都用在刀刃上。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拓展筹款渠道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提高项目透明度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加强宣传推广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优化内部管理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慈善项目策划与执行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在项目策划阶段，我们进行了深入的需求调研，明确了项目目标，制定了详细的项目计划和时间表。同时，我们积极与合作伙伴沟通，确保资源的有效利用。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在项目执行阶段，我们按照计划逐步推进，确保每个环节的质量和进度。我们注重与合作伙伴的协同工作，及时调整项目策略，以应对实施过程中遇到的问题。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项目策划及实施情况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https://d.book118.com/967153106125006030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2024-09-02T09:54:58.520</cp:lastPrinted>
  <dcterms:created xsi:type="dcterms:W3CDTF">2024-09-02T01:54:58Z</dcterms:created>
  <dcterms:modified xsi:type="dcterms:W3CDTF">2024-09-02T01:55:00Z</dcterms:modified>
</cp:coreProperties>
</file>