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9968EBA-B844-4ED5-8E0A-2CA6AE37B2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2F5DE-6732-4797-A735-8C766BF21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7BF44-A674-4697-A4AF-EE190CEB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3CFDD-FAA9-4949-B309-BBD13C3C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EE8EF-7C2D-4CC1-9905-E782A3C9C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A61D5-5766-4223-AEA2-B3B3EEC2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3FA68-89CF-4102-B7A2-274A2A2A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BFB9D-E01B-41BE-8669-DACD0918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4E64B-6062-4ABC-87D9-10FE11D6B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8CACC-E9AD-400D-80B5-15CFF26E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66190-FD43-465D-9D03-9A965BA2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4A6DD-C596-4406-999D-4B3CB425D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35D2041-5395-46F2-AC8C-5972D396C54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696EC9-295B-49D6-86D2-3A862FC8C1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414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行业管理创新能力培训计划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行业管理创新能力培训计划简介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行业管理创新的理论基础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行业管理创新能力培训的方法与工具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行业管理创新能力提升与发展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行业管理创新能力培训计划简介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行业管理创新能力培训计划简介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行业管理创新对企业发展至关重要。本培训计划旨在提高组织的创新能力，促进行业管理水平的提升。通过系统培训，帮助学员掌握创新管理技能，推动企业持续发展。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行业管理创新概述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解释什么是行业管理创新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定义行业管理创新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分析行业管理创新对企业的影响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探讨现代行业管理创新的发展趋势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趋势探讨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明确培训计划的具体目标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说明培训中的预期成果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预期成果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设定学员在培训结束后的期望能力表现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期望能力表现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负责人及团队成员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介绍负责人的背景和经验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培训团队成员的专业领域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专业性和经验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培训团队专业性的重要性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团队成员的培训经验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组织架构和培训团队介绍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组织架构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培训计划的主要部门设置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各部门的职责和联系方式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本章内容介绍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介绍行业管理创新的重要性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简要说明本培训计划的目的和意义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目的和意义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概述培训计划的设计框架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设计框架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行业管理创新的理论基础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管理创新理论概述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管理创新理论是指在管理实践中提出的新思想、新方法和新技术，对企业产生创新性的影响。发展历程包括从传统管理到现代管理的演进，管理创新对企业管理的影响主要体现在提高管理效率、优化资源配置、激发员工创造力等方面。不同行业中的应用案例包括互联网行业的平台创新、制造业的智能制造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创新管理模式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强调企业与外部环境的合作，开放共享创新成果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开放式创新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内部创新，重视企业内部的研发和创新能力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闭门式创新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结合开放式与闭门式的优点，实现多方合作创新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混合式创新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建立生态系统，推动生态合作，实现创新发展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生态式创新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倡导开放交流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鼓励员工跨部门交流合作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举办创新论坛、沙龙等活动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尊重失败冒险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鼓励员工尝试创新实践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接受失败教训，鼓励勇于冒险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建立知识管理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构建知识库，实现知识共享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培养员工学习和创新意识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重视团队创新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激励团队成员提出创新想法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设立激励机制，奖励优秀创新成果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战略管理与创新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制定创新战略，明确目标和路径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评估创新风险，制定风险防范措施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合理配置资源，支持创新项目实施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资源配置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行业管理创新是企业持续发展的重要动力，通过理解管理创新的理论基础、创新管理模式、创新文化建设和战略管理与创新的关系，企业可以更好地提升创新能力，实现可持续发展。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行业管理创新能力培训的方法与工具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培训方法概述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方法对于企业的管理创新至关重要。不同的培训方法有着各自独特的特点和适用场景，如集中培训、分散培训、远程培训等。在选择培训方法时，需要全面分析各种方法的优势和劣势，并结合企业实际情况，灵活运用多种培训方法进行综合培训，以提升员工的创新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创新工具介绍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快速提取创意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头脑风暴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分析优势、劣势、机会和威胁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SWOT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PDCA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循环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精简流程、降低浪费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精益生产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创新产品推出战略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苹果公司创新案例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打造智能物流系统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亚马逊创新案例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跨界合作创造新商业模式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谷歌创新案例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电动汽车技术引领车市变革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特斯拉创新案例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评估与反馈机制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量化培训效果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建立评估机制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评估与反馈对培训的促进作用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创新工具选择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快速响应需求变化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敏捷项目管理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以用户为中心的创新方法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不同行业的创新碰撞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提高企业效率与创新能力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沟通顺畅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市场洞察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把握市场趋势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迅速适应变化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客户需求导向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领先技术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成功案例关键因素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创新战略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定位清晰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资源合理配置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https://d.book118.com/967154140011006055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行业管理创新能力培训计划</vt:lpstr>
      <vt:lpstr>目录</vt:lpstr>
      <vt:lpstr>第1章 行业管理创新能力培训计划简介</vt:lpstr>
      <vt:lpstr> </vt:lpstr>
      <vt:lpstr>行业管理创新概述</vt:lpstr>
      <vt:lpstr>培训计划的目标</vt:lpstr>
      <vt:lpstr>组织架构和培训团队介绍</vt:lpstr>
      <vt:lpstr>本章内容介绍</vt:lpstr>
      <vt:lpstr>第2章 行业管理创新的理论基础</vt:lpstr>
      <vt:lpstr> </vt:lpstr>
      <vt:lpstr>创新管理模式</vt:lpstr>
      <vt:lpstr>创新文化建设</vt:lpstr>
      <vt:lpstr>战略管理与创新</vt:lpstr>
      <vt:lpstr>总结</vt:lpstr>
      <vt:lpstr>第3章 行业管理创新能力培训的方法与工具</vt:lpstr>
      <vt:lpstr> </vt:lpstr>
      <vt:lpstr>创新工具介绍</vt:lpstr>
      <vt:lpstr>创新案例分析</vt:lpstr>
      <vt:lpstr>评估与反馈机制</vt:lpstr>
      <vt:lpstr>创新工具选择</vt:lpstr>
      <vt:lpstr>成功案例关键因素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2024-09-29T14:36:18.695</cp:lastPrinted>
  <dcterms:created xsi:type="dcterms:W3CDTF">2024-09-29T06:36:18Z</dcterms:created>
  <dcterms:modified xsi:type="dcterms:W3CDTF">2024-09-29T06:36:20Z</dcterms:modified>
</cp:coreProperties>
</file>