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AFA5A-C866-4DCC-B63A-D73E683EB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AD5A1-F566-467D-B0C2-6D3B40E4F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44126-073E-45F3-BC70-B56C046AE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CC56C-B77A-4FD3-BC7D-4BF99E17F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6560B-B72B-4B4F-B06C-3FB03AA0F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6A316-50CF-45D4-BA80-10A4E34E3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C129B-ED67-4833-B4D3-80064796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91946-E9FB-4F2C-8E25-F008D523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BAFA5-406A-4B2E-9B0F-14DE52EEA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F841F-E68E-4078-9B6C-927EA2419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88C3D-C192-4728-88D5-A01359141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55005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提升安全意识保障桥梁工程平稳推进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桥梁工程安全现状分析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提升安全意识策略与措施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保障桥梁工程平稳推进方案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50" b="2615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随着城市化的快速发展，桥梁建设规模不断扩大，安全问题日益凸显。提升安全意识，确保桥梁工程平稳推进至关重要。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通过本次汇报，旨在提高相关人员对桥梁工程安全的认识，强化安全管理措施，降低事故发生概率，保障人民群众生命财产安全。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汇报范围：本次汇报将涵盖桥梁工程建设过程中的安全意识提升、安全管理措施、事故防范与应对等方面。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分析桥梁工程建设中存在的安全隐患及风险点。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探讨提升安全意识的方法和途径，包括培训教育、宣传引导等。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介绍安全管理措施的具体实施情况，如安全制度建设、现场管理等。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总结事故防范与应对的经验教训，提出改进措施和建议。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桥梁工程安全现状分析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可能导致桥梁承载能力不足，易发生坍塌事故。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如材料不合格、施工工艺不规范等，影响桥梁结构安全性。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如地震、洪水、台风等自然灾害对桥梁结构的破坏。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如超载、撞击等人为活动对桥梁结构造成的损害。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结构设计不合理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施工质量不达标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常见安全隐患及风险点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05" r="304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事故发生往往与设计、施工、管理等多个环节有关，如设计缺陷、施工质量差、管理不善等。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桥梁工程事故可能导致人员伤亡、财产损失、交通中断等严重后果，对社会经济产生负面影响。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事故发生原因及后果分析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当前桥梁工程安全管理措施包括制定安全规章制度、加强施工现场管理、实施安全检查等。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现有安全管理措施在一定程度上降低了事故发生的概率，但仍存在一些问题和不足，需要进一步完善和改进。例如，加强安全教育培训、提高施工人员安全意识、强化现场监管等方面仍需努力。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当前安全管理措施及效果评估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提升安全意识策略与措施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针对桥梁工程特点，设计专业的安全培训课程，确保员工全面掌握安全知识和技能。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对新入职员工进行系统的安全培训，经考核合格后方可上岗。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支持员工参加行业内的安全培训和交流活动，拓宽视野，提高专业水平。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定期开展安全培训课程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实行新员工入职培训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鼓励员工参加外部培训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加强安全教育培训，提高员工素质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950" b="5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完善安全制度，明确责任主体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制定详细的安全管理制度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结合桥梁工程实际，制定切实可行的安全管理制度，明确各项安全规定和操作流程。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落实安全责任制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明确各级管理人员和员工的安全职责，签订安全责任书，形成全员参与的安全管理格局。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建立安全检查制度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定期开展安全检查，及时发现和整改安全隐患，确保工程安全推进。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安排专职安全管理人员对施工现场进行不间断巡查，确保各项安全措施落实到位。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加强现场巡查力度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实行作业许可制度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配备安全监控设施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对高风险作业实行作业许可制度，未经许可不得擅自进行作业。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在关键部位和危险区域安装监控设备，实时监控施工现场安全状况，及时发现和处理安全问题。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强化现场监管，确保规范操作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https://d.book118.com/967155005131006042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2024-09-16T03:04:51.699</cp:lastPrinted>
  <dcterms:created xsi:type="dcterms:W3CDTF">2024-09-15T19:04:51Z</dcterms:created>
  <dcterms:modified xsi:type="dcterms:W3CDTF">2024-09-15T19:04:53Z</dcterms:modified>
</cp:coreProperties>
</file>