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5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7.png" /><Relationship Id="rId4" Type="http://schemas.openxmlformats.org/officeDocument/2006/relationships/tags" Target="../tags/tag31.xml" /><Relationship Id="rId5" Type="http://schemas.openxmlformats.org/officeDocument/2006/relationships/image" Target="../media/image8.png" /><Relationship Id="rId6" Type="http://schemas.openxmlformats.org/officeDocument/2006/relationships/tags" Target="../tags/tag32.xml" /><Relationship Id="rId7" Type="http://schemas.openxmlformats.org/officeDocument/2006/relationships/image" Target="../media/image9.png" /><Relationship Id="rId8" Type="http://schemas.openxmlformats.org/officeDocument/2006/relationships/tags" Target="../tags/tag33.xml" /><Relationship Id="rId9" Type="http://schemas.openxmlformats.org/officeDocument/2006/relationships/image" Target="../media/image10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image" Target="../media/image12.png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897A9-CD09-4923-9D12-96DF64A5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71F64-4030-48A7-BE46-3C055C5E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8794-12F0-4D2D-80BC-AA0553CA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1E5ED-D81F-4F66-8827-821C42C1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759F4-4005-47B7-938B-D7111193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664B5-CA23-40A5-A636-3AFC8E4D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15604-3FD0-406E-ABC9-37F9FFC8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1F192-8E88-415B-9B07-8ACE96FAE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6775B-B3D5-49E4-81CB-0104A341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76CF1-1C6F-40AF-BDEE-C5EBE86C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BF42-7A29-47E3-AD6F-693C2CD0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50964" y="630936"/>
            <a:ext cx="1883664" cy="1883664"/>
          </a:xfrm>
          <a:prstGeom prst="rect">
            <a:avLst/>
          </a:prstGeom>
        </p:spPr>
      </p:pic>
      <p:sp>
        <p:nvSpPr>
          <p:cNvPr id="1048670" name="任意多边形: 形状 5"/>
          <p:cNvSpPr/>
          <p:nvPr>
            <p:custDataLst>
              <p:tags r:id="rId3"/>
            </p:custDataLst>
          </p:nvPr>
        </p:nvSpPr>
        <p:spPr>
          <a:xfrm>
            <a:off x="7852060" y="0"/>
            <a:ext cx="4339940" cy="6858000"/>
          </a:xfrm>
          <a:custGeom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55" name="@svg_circle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364980" y="0"/>
            <a:ext cx="2825496" cy="6858000"/>
          </a:xfrm>
          <a:prstGeom prst="rect">
            <a:avLst/>
          </a:prstGeom>
        </p:spPr>
      </p:pic>
      <p:pic>
        <p:nvPicPr>
          <p:cNvPr id="2097157" name="@svg_circle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40268" y="5779008"/>
            <a:ext cx="2167128" cy="1078992"/>
          </a:xfrm>
          <a:prstGeom prst="rect">
            <a:avLst/>
          </a:prstGeom>
        </p:spPr>
      </p:pic>
      <p:pic>
        <p:nvPicPr>
          <p:cNvPr id="2097159" name="@png2x_main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733873" y="0"/>
            <a:ext cx="6190488" cy="685800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838200" y="2613025"/>
            <a:ext cx="5546090" cy="1407795"/>
          </a:xfrm>
        </p:spPr>
        <p:txBody>
          <a:bodyPr lIns="0" anchor="t" anchorCtr="0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4" name="副标题 2"/>
          <p:cNvSpPr>
            <a:spLocks noGrp="1"/>
          </p:cNvSpPr>
          <p:nvPr>
            <p:ph type="subTitle" idx="1"/>
            <p:custDataLst>
              <p:tags r:id="rId11"/>
            </p:custDataLst>
          </p:nvPr>
        </p:nvSpPr>
        <p:spPr>
          <a:xfrm>
            <a:off x="838200" y="882650"/>
            <a:ext cx="5546090" cy="1726565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225523"/>
            <a:ext cx="5545975" cy="1792887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8" name="任意多边形: 形状 22"/>
          <p:cNvSpPr/>
          <p:nvPr>
            <p:custDataLst>
              <p:tags r:id="rId13"/>
            </p:custDataLst>
          </p:nvPr>
        </p:nvSpPr>
        <p:spPr>
          <a:xfrm>
            <a:off x="2377375" y="0"/>
            <a:ext cx="670690" cy="228798"/>
          </a:xfrm>
          <a:custGeom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1524" y="5220896"/>
            <a:ext cx="2182574" cy="1637105"/>
          </a:xfrm>
          <a:custGeom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2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1787032" y="301699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4" name="任意多边形: 形状 25"/>
          <p:cNvSpPr/>
          <p:nvPr userDrawn="1">
            <p:custDataLst>
              <p:tags r:id="rId16"/>
            </p:custDataLst>
          </p:nvPr>
        </p:nvSpPr>
        <p:spPr>
          <a:xfrm>
            <a:off x="2263035" y="1"/>
            <a:ext cx="899368" cy="338517"/>
          </a:xfrm>
          <a:custGeom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7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8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9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6"/>
          <p:cNvSpPr>
            <a:spLocks noGrp="1"/>
          </p:cNvSpPr>
          <p:nvPr>
            <p:ph type="sldNum" sz="quarter" idx="20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任意多边形: 形状 33"/>
          <p:cNvSpPr/>
          <p:nvPr>
            <p:custDataLst>
              <p:tags r:id="rId1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任意多边形: 形状 31"/>
          <p:cNvSpPr/>
          <p:nvPr>
            <p:custDataLst>
              <p:tags r:id="rId2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1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35964" y="841248"/>
            <a:ext cx="2414016" cy="4462272"/>
          </a:xfrm>
          <a:prstGeom prst="rect">
            <a:avLst/>
          </a:prstGeom>
        </p:spPr>
      </p:pic>
      <p:sp>
        <p:nvSpPr>
          <p:cNvPr id="1048706" name="任意多边形: 形状 39"/>
          <p:cNvSpPr/>
          <p:nvPr userDrawn="1">
            <p:custDataLst>
              <p:tags r:id="rId5"/>
            </p:custDataLst>
          </p:nvPr>
        </p:nvSpPr>
        <p:spPr>
          <a:xfrm>
            <a:off x="1" y="0"/>
            <a:ext cx="2686717" cy="6858000"/>
          </a:xfrm>
          <a:custGeom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99249" y="902433"/>
            <a:ext cx="2880000" cy="5222297"/>
          </a:xfrm>
        </p:spPr>
        <p:txBody>
          <a:bodyPr vert="eaVert" anchor="b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任意多边形: 形状 43"/>
          <p:cNvSpPr/>
          <p:nvPr userDrawn="1">
            <p:custDataLst>
              <p:tags r:id="rId7"/>
            </p:custDataLst>
          </p:nvPr>
        </p:nvSpPr>
        <p:spPr>
          <a:xfrm>
            <a:off x="11849100" y="421327"/>
            <a:ext cx="342900" cy="909949"/>
          </a:xfrm>
          <a:custGeom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pic>
        <p:nvPicPr>
          <p:cNvPr id="2097165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85404" y="5852160"/>
            <a:ext cx="4005072" cy="1005840"/>
          </a:xfrm>
          <a:prstGeom prst="rect">
            <a:avLst/>
          </a:prstGeom>
        </p:spPr>
      </p:pic>
      <p:pic>
        <p:nvPicPr>
          <p:cNvPr id="2097167" name="@svg_circle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71204" y="0"/>
            <a:ext cx="3319272" cy="6858000"/>
          </a:xfrm>
          <a:prstGeom prst="rect">
            <a:avLst/>
          </a:prstGeom>
        </p:spPr>
      </p:pic>
      <p:pic>
        <p:nvPicPr>
          <p:cNvPr id="2097169" name="@png2x_girl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344156" y="0"/>
            <a:ext cx="4846320" cy="6858000"/>
          </a:xfrm>
          <a:prstGeom prst="rect">
            <a:avLst/>
          </a:prstGeom>
        </p:spPr>
      </p:pic>
      <p:pic>
        <p:nvPicPr>
          <p:cNvPr id="2097171" name="@png2x_sp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524" y="420624"/>
            <a:ext cx="877824" cy="1472184"/>
          </a:xfrm>
          <a:prstGeom prst="rect">
            <a:avLst/>
          </a:prstGeom>
        </p:spPr>
      </p:pic>
      <p:sp>
        <p:nvSpPr>
          <p:cNvPr id="1048718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128058" y="1460548"/>
            <a:ext cx="6743146" cy="3745572"/>
          </a:xfrm>
        </p:spPr>
        <p:txBody>
          <a:bodyPr tIns="215900" anchor="ctr"/>
          <a:lstStyle>
            <a:lvl1pPr algn="l">
              <a:defRPr sz="5400" b="1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1180407" y="1460548"/>
            <a:ext cx="947651" cy="374557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90476" cy="6847332"/>
          </a:xfrm>
          <a:prstGeom prst="rect">
            <a:avLst/>
          </a:prstGeom>
        </p:spPr>
      </p:pic>
      <p:sp>
        <p:nvSpPr>
          <p:cNvPr id="1048788" name="任意多边形: 形状 11"/>
          <p:cNvSpPr/>
          <p:nvPr>
            <p:custDataLst>
              <p:tags r:id="rId3"/>
            </p:custDataLst>
          </p:nvPr>
        </p:nvSpPr>
        <p:spPr>
          <a:xfrm rot="10800000" flipV="1">
            <a:off x="0" y="2673561"/>
            <a:ext cx="4483695" cy="4184439"/>
          </a:xfrm>
          <a:custGeom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任意多边形: 形状 16"/>
          <p:cNvSpPr/>
          <p:nvPr userDrawn="1">
            <p:custDataLst>
              <p:tags r:id="rId4"/>
            </p:custDataLst>
          </p:nvPr>
        </p:nvSpPr>
        <p:spPr>
          <a:xfrm>
            <a:off x="1270" y="3636288"/>
            <a:ext cx="3224784" cy="3221712"/>
          </a:xfrm>
          <a:custGeom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097175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68" y="0"/>
            <a:ext cx="5623560" cy="685800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3715385" y="727710"/>
            <a:ext cx="6889750" cy="2908935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715385" y="3899536"/>
            <a:ext cx="6889750" cy="2330958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6" name="任意多边形: 形状 3"/>
          <p:cNvSpPr/>
          <p:nvPr userDrawn="1">
            <p:custDataLst>
              <p:tags r:id="rId9"/>
            </p:custDataLst>
          </p:nvPr>
        </p:nvSpPr>
        <p:spPr>
          <a:xfrm>
            <a:off x="11645900" y="456789"/>
            <a:ext cx="546100" cy="1262631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8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9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20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2"/>
          <p:cNvSpPr/>
          <p:nvPr>
            <p:custDataLst>
              <p:tags r:id="rId12"/>
            </p:custDataLst>
          </p:nvPr>
        </p:nvSpPr>
        <p:spPr>
          <a:xfrm>
            <a:off x="1524" y="5652010"/>
            <a:ext cx="1732024" cy="1205990"/>
          </a:xfrm>
          <a:custGeom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任意多边形: 形状 9"/>
          <p:cNvSpPr/>
          <p:nvPr userDrawn="1">
            <p:custDataLst>
              <p:tags r:id="rId18"/>
            </p:custDataLst>
          </p:nvPr>
        </p:nvSpPr>
        <p:spPr>
          <a:xfrm>
            <a:off x="11787031" y="742364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93" r:id="rId2"/>
    <p:sldLayoutId id="2147485994" r:id="rId3"/>
    <p:sldLayoutId id="2147485995" r:id="rId4"/>
    <p:sldLayoutId id="2147485996" r:id="rId5"/>
    <p:sldLayoutId id="2147485997" r:id="rId6"/>
    <p:sldLayoutId id="2147485998" r:id="rId7"/>
    <p:sldLayoutId id="2147485999" r:id="rId8"/>
    <p:sldLayoutId id="2147486000" r:id="rId9"/>
    <p:sldLayoutId id="2147486001" r:id="rId10"/>
    <p:sldLayoutId id="214748600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5106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吉祥物计划书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NEW PRODUCT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序号"/>
          <p:cNvSpPr txBox="1"/>
          <p:nvPr>
            <p:custDataLst>
              <p:tags r:id="rId3"/>
            </p:custDataLst>
          </p:nvPr>
        </p:nvSpPr>
        <p:spPr>
          <a:xfrm>
            <a:off x="4885690" y="10845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01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0" name="项标题"/>
          <p:cNvSpPr txBox="1"/>
          <p:nvPr>
            <p:custDataLst>
              <p:tags r:id="rId4"/>
            </p:custDataLst>
          </p:nvPr>
        </p:nvSpPr>
        <p:spPr>
          <a:xfrm>
            <a:off x="6736715" y="108521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单击添加目录项标题</a:t>
            </a:r>
            <a:endParaRPr lang="zh-CN" altLang="en-US" sz="22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2" name="@svg_line1" descr="preencoded.png"/>
          <p:cNvSpPr/>
          <p:nvPr>
            <p:custDataLst>
              <p:tags r:id="rId5"/>
            </p:custDataLst>
          </p:nvPr>
        </p:nvSpPr>
        <p:spPr>
          <a:xfrm>
            <a:off x="4809489" y="182983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4886325" y="19977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02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737350" y="199834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吉祥物设计理念</a:t>
            </a:r>
            <a:endParaRPr lang="zh-CN" altLang="en-US" sz="22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@svg_line1" descr="preencoded.png"/>
          <p:cNvSpPr/>
          <p:nvPr>
            <p:custDataLst>
              <p:tags r:id="rId8"/>
            </p:custDataLst>
          </p:nvPr>
        </p:nvSpPr>
        <p:spPr>
          <a:xfrm>
            <a:off x="4810124" y="274296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9"/>
            </p:custDataLst>
          </p:nvPr>
        </p:nvSpPr>
        <p:spPr>
          <a:xfrm>
            <a:off x="4886960" y="2910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03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2" name="项标题"/>
          <p:cNvSpPr txBox="1"/>
          <p:nvPr>
            <p:custDataLst>
              <p:tags r:id="rId10"/>
            </p:custDataLst>
          </p:nvPr>
        </p:nvSpPr>
        <p:spPr>
          <a:xfrm>
            <a:off x="6737985" y="291147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吉祥物设计过程</a:t>
            </a:r>
            <a:endParaRPr lang="zh-CN" altLang="en-US" sz="22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@svg_line1" descr="preencoded.png"/>
          <p:cNvSpPr/>
          <p:nvPr>
            <p:custDataLst>
              <p:tags r:id="rId11"/>
            </p:custDataLst>
          </p:nvPr>
        </p:nvSpPr>
        <p:spPr>
          <a:xfrm>
            <a:off x="4810759" y="365609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4887595" y="382397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04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6738620" y="382460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吉祥物的应用场景与推广计划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0" name="@svg_line1" descr="preencoded.png"/>
          <p:cNvSpPr/>
          <p:nvPr>
            <p:custDataLst>
              <p:tags r:id="rId14"/>
            </p:custDataLst>
          </p:nvPr>
        </p:nvSpPr>
        <p:spPr>
          <a:xfrm>
            <a:off x="4811394" y="456922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2" name="序号"/>
          <p:cNvSpPr txBox="1"/>
          <p:nvPr>
            <p:custDataLst>
              <p:tags r:id="rId15"/>
            </p:custDataLst>
          </p:nvPr>
        </p:nvSpPr>
        <p:spPr>
          <a:xfrm>
            <a:off x="4900295" y="473710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05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54" name="项标题"/>
          <p:cNvSpPr txBox="1"/>
          <p:nvPr>
            <p:custDataLst>
              <p:tags r:id="rId16"/>
            </p:custDataLst>
          </p:nvPr>
        </p:nvSpPr>
        <p:spPr>
          <a:xfrm>
            <a:off x="6751320" y="473773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预算与资源需求</a:t>
            </a:r>
            <a:endParaRPr lang="zh-CN" altLang="en-US" sz="22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6" name="@svg_line1" descr="preencoded.png"/>
          <p:cNvSpPr/>
          <p:nvPr>
            <p:custDataLst>
              <p:tags r:id="rId17"/>
            </p:custDataLst>
          </p:nvPr>
        </p:nvSpPr>
        <p:spPr>
          <a:xfrm>
            <a:off x="4824094" y="548235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18"/>
            </p:custDataLst>
          </p:nvPr>
        </p:nvSpPr>
        <p:spPr>
          <a:xfrm>
            <a:off x="4900295" y="56502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06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60" name="项标题"/>
          <p:cNvSpPr txBox="1"/>
          <p:nvPr>
            <p:custDataLst>
              <p:tags r:id="rId19"/>
            </p:custDataLst>
          </p:nvPr>
        </p:nvSpPr>
        <p:spPr>
          <a:xfrm>
            <a:off x="6751320" y="565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风险评估与应对措施</a:t>
            </a:r>
            <a:endParaRPr lang="zh-CN" altLang="en-US" sz="22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@svg_line1" descr="preencoded.png"/>
          <p:cNvSpPr/>
          <p:nvPr>
            <p:custDataLst>
              <p:tags r:id="rId20"/>
            </p:custDataLst>
          </p:nvPr>
        </p:nvSpPr>
        <p:spPr>
          <a:xfrm>
            <a:off x="4824094" y="639548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吉祥物设计理念</a:t>
            </a:r>
            <a:endParaRPr lang="zh-CN" altLang="en-US"/>
          </a:p>
        </p:txBody>
      </p:sp>
      <p:sp>
        <p:nvSpPr>
          <p:cNvPr id="10489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吉祥物设计的意义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提升品牌形象：吉祥物作为品牌代表，能够增强品牌认知度和好感度。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强化品牌价值观：吉祥物设计可以传递品牌的核心价值观和理念，让消费者更好地理解品牌内涵。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增加品牌亲和力：吉祥物可爱的形象和亲和力能够拉近品牌与消费者的距离，增强品牌忠诚度。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带动产品销售：吉祥物设计可以通过各种营销活动和宣传手段，吸引消费者关注和购买，提高销售额。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设计目标与原则</a:t>
            </a:r>
            <a:endParaRPr lang="zh-CN" altLang="en-US"/>
          </a:p>
        </p:txBody>
      </p:sp>
      <p:sp>
        <p:nvSpPr>
          <p:cNvPr id="1049056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目标：创造一个独特、富有创意和吸引力的吉祥物，能够代表公司的品牌形象和价值观。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60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原则：遵循简洁、易识别、可爱、亲和力等设计要素，同时注重细节和品质，确保吉祥物在各种场景下都能展现出良好的形象和表现力。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吉祥物形象定位</a:t>
            </a:r>
            <a:endParaRPr lang="zh-CN" altLang="en-US"/>
          </a:p>
        </p:txBody>
      </p:sp>
      <p:sp>
        <p:nvSpPr>
          <p:cNvPr id="104910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可延展性强，能够应用于各种场景和媒介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易于识别，具有独特的视觉效果和辨识度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符合主题，能够代表吉祥物的特点和意义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可爱、亲和力强，能够吸引人们的关注和喜爱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吉祥物名称与形象特点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设计理念：寓意着科技与自然的和谐共生，以及人类对美好未来的追求和探索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适用场景：适用于各种科技、环保、科普等主题活动，也可用于企业形象宣传和品牌推广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吉祥物名称：福宝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形象特点：以熊猫为原型，身穿带有科技感的宇航服，展现出科技与自然的完美结合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吉祥物设计过程</a:t>
            </a:r>
            <a:endParaRPr lang="zh-CN" altLang="en-US"/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设计团队介绍</a:t>
            </a:r>
            <a:endParaRPr lang="zh-CN" altLang="en-US"/>
          </a:p>
        </p:txBody>
      </p:sp>
      <p:sp>
        <p:nvSpPr>
          <p:cNvPr id="10492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团队成员：专业设计师和创意专家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创意来源：团队成员通过市场调研、用户反馈等多方面了解需求，结合品牌特点和市场趋势，提出创意设计方案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设计过程：团队成员经过多次讨论、修改和完善，最终确定吉祥物设计方案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团队经验：具备多年吉祥物设计经验，曾参与多个大型活动吉祥物设计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设计灵感来源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吉祥物名称和形象的寓意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源自中国传统文化的元素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融合现代审美和创意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考虑目标受众的喜好和心理需求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设计方案制定与评审</a:t>
            </a:r>
            <a:endParaRPr lang="zh-CN" altLang="en-US"/>
          </a:p>
        </p:txBody>
      </p:sp>
      <p:sp>
        <p:nvSpPr>
          <p:cNvPr id="10494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制定设计方案：根据品牌定位和目标受众，设计出符合要求的吉祥物形象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评审方案：邀请专业评委和相关部门负责人对设计方案进行评审，提出意见和建议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优化方案：根据评审意见，对设计方案进行优化和改进，确保吉祥物设计的可行性和实用性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确定最终方案：经过多次评审和优化后，最终确定吉祥物的设计方案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最终设计方案确定</a:t>
            </a:r>
            <a:endParaRPr lang="zh-CN" altLang="en-US"/>
          </a:p>
        </p:txBody>
      </p:sp>
      <p:sp>
        <p:nvSpPr>
          <p:cNvPr id="104948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综合各方意见，对最终方案进行优化和完善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经过多轮筛选，从众多设计方案中选出最终方案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确定吉祥物的名字、形象和特点，以便后续宣传和使用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完成最终设计方案后，进行内部审核和修改，确保方案无误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吉祥物的应用场景与推广计划</a:t>
            </a:r>
            <a:endParaRPr lang="zh-CN" altLang="en-US"/>
          </a:p>
        </p:txBody>
      </p:sp>
      <p:sp>
        <p:nvSpPr>
          <p:cNvPr id="104953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应用场景分析</a:t>
            </a:r>
            <a:endParaRPr lang="zh-CN" altLang="en-US"/>
          </a:p>
        </p:txBody>
      </p:sp>
      <p:sp>
        <p:nvSpPr>
          <p:cNvPr id="10495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商业活动：吉祥物可作为品牌形象代表，用于商业广告、促销活动等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文化活动：吉祥物可用于大型文化活动、展览、庆典等，提升活动氛围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公共事业：吉祥物可用于公益事业，如慈善活动、环保宣传等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旅游景点：吉祥物可作为旅游景点的形象代表，吸引游客，提升景点知名度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吉祥物推广计划</a:t>
            </a:r>
            <a:endParaRPr lang="zh-CN" altLang="en-US"/>
          </a:p>
        </p:txBody>
      </p:sp>
      <p:sp>
        <p:nvSpPr>
          <p:cNvPr id="10496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线上推广：利用社交媒体、网站、博客等渠道进行吉祥物的宣传和推广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线下推广：通过举办活动、赞助商合作、宣传海报等形式，将吉祥物带到公众面前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合作推广：与其他品牌、企业或组织合作，共同推广吉祥物，扩大其影响力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营销策略：制定一系列营销策略，如优惠促销、赠品活动等，吸引更多人关注和购买吉祥物相关产品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吉祥物周边产品开发计划</a:t>
            </a:r>
            <a:endParaRPr lang="zh-CN" altLang="en-US"/>
          </a:p>
        </p:txBody>
      </p:sp>
      <p:sp>
        <p:nvSpPr>
          <p:cNvPr id="10496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开发原则：以吉祥物形象为主题，设计可爱、创意、实用性强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开发种类：包括玩具、服装、文具、饰品等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开发流程：设计稿-打样-样品审核-生产-销售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销售渠道：线上电商平台、线下实体店、合作渠道等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https://d.book118.com/967155106055006026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NEW PRODUCT"/>
  <p:tag name="KSO_WM_UNIT_TYPE" val="b"/>
  <p:tag name="KSO_WM_UNIT_VALUE" val="8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121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自定义 17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汉仪书宋二简</vt:lpstr>
      <vt:lpstr>Calibri Light</vt:lpstr>
      <vt:lpstr>微软雅黑</vt:lpstr>
      <vt:lpstr>宋体</vt:lpstr>
      <vt:lpstr>Office Theme</vt:lpstr>
      <vt:lpstr>吉祥物计划书</vt:lpstr>
      <vt:lpstr>目录</vt:lpstr>
      <vt:lpstr>添加章节标题</vt:lpstr>
      <vt:lpstr>吉祥物设计理念</vt:lpstr>
      <vt:lpstr>吉祥物设计的意义</vt:lpstr>
      <vt:lpstr>设计目标与原则</vt:lpstr>
      <vt:lpstr>吉祥物形象定位</vt:lpstr>
      <vt:lpstr>吉祥物名称与形象特点</vt:lpstr>
      <vt:lpstr>吉祥物设计过程</vt:lpstr>
      <vt:lpstr>设计团队介绍</vt:lpstr>
      <vt:lpstr>设计灵感来源</vt:lpstr>
      <vt:lpstr>设计方案制定与评审</vt:lpstr>
      <vt:lpstr>最终设计方案确定</vt:lpstr>
      <vt:lpstr>吉祥物的应用场景与推广计划</vt:lpstr>
      <vt:lpstr>应用场景分析</vt:lpstr>
      <vt:lpstr>吉祥物推广计划</vt:lpstr>
      <vt:lpstr>吉祥物周边产品开发计划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2024-08-31T11:17:57.875</cp:lastPrinted>
  <dcterms:created xsi:type="dcterms:W3CDTF">2024-08-31T03:17:57Z</dcterms:created>
  <dcterms:modified xsi:type="dcterms:W3CDTF">2024-08-31T03:18:00Z</dcterms:modified>
</cp:coreProperties>
</file>