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6F403-5ED7-4D8B-A736-AAEFD2F37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39ADED-C2E2-43FB-AD50-ECE81D0EE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EEE077-F683-4DE2-ABAE-5C1047211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78BAC2-9667-4E3A-AD74-E038EA2D1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87EF25-C88F-4B5A-9343-C95E77955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A268D9-F106-4634-AF6B-7DEBE8B7D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B8DF9F-DDFD-4D0F-ADED-5A91DFBCC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F3EE97-06B3-4943-8264-32B752E06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46ECAC-3304-447A-9C1A-BDCC8414E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F9D718-F060-4F04-8F0A-D0F12797E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88FBCF-4768-46B1-827A-05F13A00F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560441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护理质控心得体会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护理质控的基本概念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护理质控的实践经验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心得体会与总结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2107399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203649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48431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188662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护理质控是医疗体系中重要的环节，旨在提高护理服务的质量和安全性。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003041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护理质控涉及多个方面，包括患者评估、护理计划、执行和监督等。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129542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本文将分享作者在护理质控工作中的心得体会，探讨如何提高护理质量。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通过分享心得体会，为护理质控工作提供有益的参考和启示。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促进护理质量的持续改进，提高患者满意度和医疗体系整体水平。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护理质控的基本概念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护理质控的定义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护理质控是指对护理工作的质量进行监测、评估和改进的一系列活动，旨在提高护理服务的安全性、有效性、及时性和满意度。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护理质控涉及到对护理人员的培训、工作流程、设备设施、药品管理等方面的管理和监督，是医院管理的重要组成部分。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通过质控可以发现和纠正护理工作中的问题，提高护理服务的质量和水平，保障患者的安全和健康。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良好的护理质控可以增强患者对医院的信任和满意度，提升医院的形象和声誉。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通过护理质控可以发现护理人员的不足之处，为其提供培训和改进的机会，促进其职业发展。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664" r="2966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提高护理服务质量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提升医院形象和声誉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促进护理人员职业发展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护理质控的重要性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包括患者清洁卫生、饮食、卧位、排泄等方面的护理标准和指标。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基础护理质量标准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专科护理质量标准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患者满意度调查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护理不良事件报告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针对不同科室的专科护理特点和要求，制定相应的护理质量和指标。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通过患者对护理服务的评价和反馈，了解护理工作的质量和改进方向。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建立健全的护理不良事件报告制度，及时发现和处理护理工作中的问题，防止类似事件的再次发生。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护理质控的标准和指标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护理质控的实践经验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日常护理质控是确保患者安全和护理质量的重要环节，包括对患者的病情观察、护理操作、文书记录等方面的检查和评估。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在日常护理质控中，需要注重细节，及时发现并纠正问题，同时加强与患者的沟通，了解患者的需求和反馈，不断完善护理服务。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定期对日常护理质控工作进行总结和反思，分析问题产生的原因，提出改进措施，并持续跟踪改进效果，是提升护理质量的关键。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日常护理质控的实践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https://d.book118.com/967156044164006044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2024-09-19T13:12:56.727</cp:lastPrinted>
  <dcterms:created xsi:type="dcterms:W3CDTF">2024-09-19T05:12:56Z</dcterms:created>
  <dcterms:modified xsi:type="dcterms:W3CDTF">2024-09-19T05:12:58Z</dcterms:modified>
</cp:coreProperties>
</file>