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51F712-03E5-42C1-AB66-61DCB970C9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80F746-7313-4DA6-A706-E6BF4A5271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AD1AB5-2717-4CEE-ADF2-C272362A27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C2321E-89E0-43E0-841E-1F68EF36D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E5DA11-D2C3-4F7D-9161-B340DDD5D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ACD071-88C4-460D-A07C-AEF5D420E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2F4941-1E80-4737-BCC8-BCDEFFCB76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ACE651-73A6-42F0-A516-9DEABCEDBF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21B277-585A-4C29-9874-4013E1268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155317-6285-429E-856C-BC3F696BC3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D94188-566A-4016-AF6D-AC9119C2AD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6003204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991402" y="4064670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75535" y="4665287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41326" y="1791812"/>
            <a:ext cx="7509349" cy="1976018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职业技能鉴定考评员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43585" y="2586597"/>
            <a:ext cx="1297305" cy="1739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DFCF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7622" y="2346885"/>
            <a:ext cx="792480" cy="240592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3924">
                <a:solidFill>
                  <a:srgbClr val="FDFCFC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26105" y="1525786"/>
            <a:ext cx="6219401" cy="40481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职业技能鉴定考评员概述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职业技能鉴定考评员基本素质要求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职业技能鉴定考评工作流程与规范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成绩评定与证书发放管理办法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质量监督体系建设及持续改进策略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挑战与对策：提升职业技能鉴定考评员队伍素质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职业技能鉴定考评员概述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职业技能鉴定考评员是指在职业技能鉴定过程中，负责对鉴定对象进行考核和评价的专业人员。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根据职业技能标准和鉴定规范，对鉴定对象的技能水平进行客观、公正、科学的评价；负责考场管理，确保鉴定过程的规范性和安全性；对鉴定结果进行汇总和分析，提出改进意见和建议。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职业技能鉴定考评员定义与职责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职业技能鉴定工作主要由企业内部或行业内部进行，考评员队伍相对分散，缺乏统一标准和规范。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333" r="15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初期阶段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随着职业技能鉴定工作的逐步规范化和标准化，考评员队伍也逐渐壮大和专业化，形成了较为完善的考评员管理体系。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职业技能鉴定考评员已经成为职业技能鉴定工作的重要组成部分，考评员队伍的专业化、标准化和规范化程度不断提高。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现阶段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职业技能鉴定考评员发展历程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保证鉴定质量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考评员的专业水平和公正性是保证鉴定质量的关键因素之一，只有具备高素质的考评员队伍，才能确保鉴定结果的客观、公正和科学性。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推动技能提升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考评员通过对鉴定对象的评价和反馈，可以引导其发现自身技能存在的不足，并促使其进行改进和提升，从而推动整个行业的技能水平不断提高。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促进职业发展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考评员的评价结果可以为鉴定对象提供职业发展的方向和依据，帮助其更好地规划自己的职业生涯。同时，考评员自身也可以通过不断学习和实践，提升自己的专业素养和综合能力，实现个人职业发展。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职业技能鉴定考评员重要性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职业技能鉴定考评员基本素质要求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3583" r="13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不断学习和更新专业知识，保持与行业发展同步，提高考评工作的准确性和有效性。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深入理解和掌握相关职业领域的专业知识和技能，能够准确评估被考评者的实际水平。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熟悉职业技能鉴定标准和考核要求，能够合理运用鉴定工具和方法进行考评。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专业知识与技能掌握程度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严格遵守职业技能鉴定工作规范和流程，确保考评工作的公正、公平和公开。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认真履行职责，对被考评者的成绩负责，不因个人因素而影响考评结果的客观性和准确性。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注重细节和精度，对考评过程中出现的问题及时进行处理和解决，确保考评工作的顺利进行。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严谨细致工作态度和责任心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具备良好的沟通能力和协调能力，能够与被考评者、同事和上级进行有效沟通和协作。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在团队中积极发挥作用，与团队成员共同协作完成考评任务，提高工作效率和质量。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注重团队合作和分享，积极参与团队建设和交流活动，提升团队整体素质和水平。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良好沟通协调能力及团队协作精神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职业技能鉴定考评工作流程与规范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考生报名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考生需按照要求在规定时间内完成报名，并提交相关证明材料。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资格审查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鉴定机构对考生提交的资料进行审核，确认考生是否符合报考条件。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发放准考证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审核通过后，鉴定机构为考生发放准考证，作为参加考试的凭证。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报名及资格审查环节介绍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命题与组卷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考试安排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监考与巡考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阅卷与评分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理论考试组织实施过程剖析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214" r="1621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376" r="1437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48" r="1654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鉴定机构按照考试大纲要求，组织专家进行命题和组卷工作。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确定考试时间、地点和座位号等，并通知考生参加考试。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考试期间，监考人员负责考场秩序维护，巡考人员对考场进行巡视检查。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考试结束后，组织专家进行试卷评阅和成绩评定工作。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鉴定机构根据实操考试大纲要求，组织专家进行命题工作。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实操考试命题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准备实操考试所需的设备、工具和材料等，确保考试顺利进行。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考试准备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监考人员负责实操考试过程中的监考工作，确保考试的公平、公正。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实操考试监考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考试结束后，组织专家对考生的实操表现进行评分，并确定最终成绩。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实操考试评分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实操考试组织实施过程剖析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https://d.book118.com/967160032040006050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2024-09-22T18:05:05.807</cp:lastPrinted>
  <dcterms:created xsi:type="dcterms:W3CDTF">2024-09-22T10:05:05Z</dcterms:created>
  <dcterms:modified xsi:type="dcterms:W3CDTF">2024-09-22T10:05:07Z</dcterms:modified>
</cp:coreProperties>
</file>