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0BDD0-6508-4B15-B919-C55BB2F9A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CA3DE-7D05-49C7-B64D-35BF5672C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FF3B08-F2E8-4963-9DD2-5E8F0769A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A87C5-1F63-44F5-8189-F584F0FE0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3340A5-DC99-47B3-A319-293E6E279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263092-806C-48A1-A57B-E0743F6FB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7C72D2-1237-425D-A28A-7EB99D36A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5C20F4-8F51-4B3F-99D4-1D039EA78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09B649-FC55-4ED7-92FF-EC1310241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16E93-E548-402D-A234-6B81E5AE7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ADD4C-F4B6-435D-B27F-5D7877AE2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6014605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肝胆脾胰护理文献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肝脏是人体内最大的内脏器官，主要功能包括解毒、代谢、分泌和免疫等。它能够将食物中的有害物质和毒素进行分解和转化，同时合成蛋白质、凝血因子和胆汁等重要物质。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脾脏是人体内最大的免疫器官，主要功能是过滤和清除血液中的细菌、病毒和其他病原体，并产生淋巴细胞和抗体等免疫物质，维持机体免疫平衡。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胰腺是重要的消化器官，能够分泌胰液，其中含有多种消化酶，帮助分解食物中的蛋白质、脂肪和碳水化合物等营养物质。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胆囊是储存胆汁的器官，能够浓缩和储存胆汁，帮助消化脂肪。同时，胆囊还具有调节胆道压力的作用。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肝胆脾胰的功能与作用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肝炎是肝脏疾病的常见原因之一，可由病毒、药物、酒精等多种因素引起。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肝炎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胆结石是指胆道系统内形成的结石，与饮食、代谢等多种因素有关。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胆结石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脾肿大可由感染、血液系统疾病等多种因素引起。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脾肿大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胰腺炎通常由胆道疾病、过度饮酒、高脂血症等因素引起。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胰腺炎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肝胆脾胰疾病的常见原因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肝胆脾胰护理的意义与价值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通过有效的肝胆脾胰护理，可以预防和治疗肝胆脾胰疾病，减轻患者痛苦，提高生活质量。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降低医疗费用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早期护理和治疗肝胆脾胰疾病可以降低患者的医疗费用和治疗难度。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促进健康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肝胆脾胰护理有助于维护人体健康，预防疾病的发生和发展。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提高疾病认知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肝胆脾胰护理有助于提高人们对肝胆脾胰疾病的认识和理解，增强自我保健意识。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肝胆脾胰护理的文献综述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近年来，国内对肝胆脾胰护理的研究逐渐增多，涉及临床实践、护理技术、患者教育等方面。国内研究者注重实践经验的总结，同时也开始关注国际先进护理技术的引进和应用。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国外对肝胆脾胰护理的研究起步较早，研究范围广泛，涉及基础研究、临床实践、护理教育等多个领域。国外研究者注重创新和探索，在护理技术、患者教育和护理管理等方面取得了一定的成果。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肝胆脾胰护理的国内外研究现状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肝胆脾胰护理的研究热点与趋势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目前，肝胆脾胰护理的研究热点主要包括个性化护理、微创手术护理、患者自我管理、心理护理等方面。这些研究热点与当前医疗技术的发展和患者需求的变化密切相关。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研究热点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未来，肝胆脾胰护理将趋向于跨学科合作、智能化护理、人文关怀和预防保健等方面的发展。随着医疗技术的不断进步，肝胆脾胰护理将更加注重患者个体差异和整体护理的需要。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未来，肝胆脾胰护理的研究方向将更加注重临床实践与基础研究的结合，加强护理技术的创新和规范化，提高患者自我管理和预防保健意识。同时，肝胆脾胰护理将更加关注人文关怀和患者心理支持的需求。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目标包括提高肝胆脾胰护理的专业化水平、加强跨学科合作、推广先进护理技术、完善患者教育体系等方面。通过不断努力，旨在提高肝胆脾胰患者的护理效果和生活质量，推动肝胆脾胰护理事业的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发展目标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肝胆脾胰护理的未来发展方向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肝胆脾胰护理的实践经验分享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https://d.book118.com/967160146056006053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2024-09-27T05:21:08.256</cp:lastPrinted>
  <dcterms:created xsi:type="dcterms:W3CDTF">2024-09-26T21:21:08Z</dcterms:created>
  <dcterms:modified xsi:type="dcterms:W3CDTF">2024-09-26T21:21:10Z</dcterms:modified>
</cp:coreProperties>
</file>