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ACA6A-C48C-436A-9E5D-2ED94560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F1B23-7191-4A98-A4BA-5DD25F7F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3DB7F-7AC3-44E0-9246-EED9C5303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A976B-2108-4FCC-8DF4-B351F589C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0D2E5-49E2-4551-94F8-D32375B17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837FD-7CE9-426E-9543-7781DFA8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A4FF21-BAE2-4A0E-AC67-06D99710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CAA56-AD54-41FB-9C21-2F2B6A5EA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4F379-8A74-4C82-B77F-255C8C3BC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B1B9A-C3A1-444B-922A-460AF7D4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9DF11-82A3-4C10-AEDC-19B25B2E9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0154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2024夜间营销数据报告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2024年夜间营销趋势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2024年夜间营销数据概览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夜间营销成功案例分析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未来夜间营销趋势预测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评估夜间营销活动的表现和效果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分析消费者在夜间的购买行为和需求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为企业提供优化夜间营销策略的依据和建议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86" r="30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线上和线下销售数据、消费者调查、社交媒体互动数据等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API接口、爬虫技术、问卷调查、人工统计等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2024年夜间营销趋势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夜间消费趋势持续增长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随着生活节奏的加快和消费习惯的改变，越来越多的消费者选择在夜间进行购物和消费。夜间消费市场呈现出蓬勃发展的态势，涵盖了餐饮、娱乐、零售等多个领域。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夜间消费趋势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消费者行为多样化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夜间消费时表现出不同的行为特点。一些消费者利用夜间购物平台进行网购，享受便捷的送货服务；另一些消费者则选择到实体店购物，体验线下购物的乐趣。此外，夜间消费也受到个人生活习惯和需求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个性化营销策略成为主流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吸引夜间消费群体，企业需要制定个性化的营销策略。通过数据分析，了解消费者的购物习惯和需求，为消费者提供定制化的产品和服务。同时，合理安排促销活动和广告投放，提高品牌知名度和用户粘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2024年夜间营销数据概览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销售额增长显著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在夜间销售中，高客单价的商品如奢侈品、家电等表现突出，显示出消费者在夜间更倾向于购买高价值商品。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2024年夜间销售额相较于2023年同期增长了30%，表明夜间消费市场的潜力巨大。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节假日销售高峰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高客单价商品受欢迎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在节假日期间，夜间销售额会出现明显的增长，尤其在情人节、黑色星期五等特定节日，销售额增长幅度更为显著。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随着移动互联网的普及，夜间移动端流量占比逐年提升，表明越来越多的消费者选择在移动设备上完成夜间购物。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根据流量数据，晚上8点至10点是夜间流量高峰期，商家可在此时间段加强营销活动推广。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随着夜间营销策略的优化，用户在购物平台的留存时间逐渐延长，表明用户体验和粘性得到提升。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移动端流量占比提升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高峰时段集中在晚上8点至10点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用户留存率提高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https://d.book118.com/967160154155006030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2024-09-02T16:00:19.140</cp:lastPrinted>
  <dcterms:created xsi:type="dcterms:W3CDTF">2024-09-02T08:00:19Z</dcterms:created>
  <dcterms:modified xsi:type="dcterms:W3CDTF">2024-09-02T08:00:20Z</dcterms:modified>
</cp:coreProperties>
</file>