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0295C-E626-40DE-8360-DAF85759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3A1B1-F039-41C4-AB48-3278C31E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84B9C-5062-4008-BCA6-DCE45866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A71D9-7BB7-451B-A157-45714F34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62F43-3899-42FC-89A6-B9AFDC86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D6DCD-313A-4A04-8758-0DA728829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0B704-0B2C-44D1-9E4C-D8144FBC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52BA3-0FDE-4EE9-9DDC-D9F8E536E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674A0-CCFB-4DD2-A6E7-DCD51C922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EDAB7-CFF0-4608-8C5F-38B0124E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E9D16-1443-4558-B769-E53462A5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1116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垃圾分类标准与分类方法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垃圾分类投放与收集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垃圾分类处理与资源化利用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垃圾分类的监管与政策支持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指将生活垃圾按照不同成分、属性、利用价值以及对环境的影响，进行分类投放、分类收集、分类运输和分类处理的行为。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通过分类投放和分类处理，实现垃圾减量化、资源化和无害化，促进资源回收利用和环境保护。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近年来，我国垃圾分类工作取得了一定进展，但仍存在分类投放不准确、分类收集不完善、分类处理设施不足等问题。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许多发达国家已经建立了完善的垃圾分类制度，通过法律、经济等手段引导居民进行垃圾分类，实现了较高的资源回收率和垃圾处理水平。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86" r="3098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通过垃圾分类，可以将可回收资源进行分类收集和回收利用，减少资源浪费。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垃圾分类可以减少垃圾对环境的污染和破坏，保护生态环境。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社会文明进步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垃圾分类是社会文明进步的重要体现，有利于提高居民环保意识和文明素质。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垃圾分类标准与分类方法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指具有市场价值的废弃物，包括纸类、塑料、玻璃、金属、织物等。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有害垃圾特殊处理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湿垃圾生物处理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在垃圾产生的源头进行分类投放，需要居民和企事业单位的积极参与。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通过专业的回收机构对可回收垃圾进行回收再利用。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对有害垃圾进行特殊安全处理，以防止对环境和人体造成危害。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通过生物处理技术对湿垃圾进行堆肥等资源化利用。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5400000">
            <a:off x="9850438" y="1679575"/>
            <a:ext cx="1162050" cy="1162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5400000">
            <a:off x="8497888" y="3051175"/>
            <a:ext cx="1162050" cy="11620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9850438" y="4422775"/>
            <a:ext cx="1162050" cy="1162050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145338" y="4422775"/>
            <a:ext cx="1162050" cy="116205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973138" y="5600700"/>
            <a:ext cx="1612900" cy="1889125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2435225" y="900113"/>
            <a:ext cx="4214813" cy="4938712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>
            <a:off x="1309688" y="1920907"/>
            <a:ext cx="4414838" cy="18387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309688" y="2380374"/>
            <a:ext cx="4414838" cy="3142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可回收垃圾：废纸、废塑料、废玻璃制品、废金属、废织物等。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：废电池（充电电池、铅酸电池、镍镉电池、纽扣电池等）、废荧光灯管（日光灯管、节能灯等）、废温度计、废血压计、废药品及其包装物、废油漆、溶剂及其包装物、废杀虫剂、消毒剂及其包装物、废胶片及废相纸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湿垃圾：剩菜剩饭、骨头、菜根菜叶、果皮等食品类废物，经生物技术就地处理堆肥，每吨可生产0.3吨有机肥料。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干垃圾：即其他垃圾，指除可回收物、有害垃圾、湿垃圾以外的其它生活废弃物。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6" b="16676"/>
          <a:stretch>
            <a:fillRect/>
          </a:stretch>
        </p:blipFill>
        <p:spPr>
          <a:xfrm>
            <a:off x="8497888" y="1680029"/>
            <a:ext cx="1162050" cy="116205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497888" y="4422775"/>
            <a:ext cx="1162050" cy="11620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9850438" y="3051175"/>
            <a:ext cx="1162050" cy="1162050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各类垃圾的具体分类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垃圾分类投放与收集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熟悉并掌握当地垃圾分类的标准和规定，确保正确分类投放。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了解分类标准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准备分类容器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准备适用于各类垃圾的专用收集容器，如厨余垃圾桶、可回收物箱等。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加强垃圾分类的宣传和教育，提高居民的分类意识和能力。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遵守当地规定的垃圾投放时间，避免在非投放时间乱扔垃圾。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将各类垃圾投放到指定的收集点或垃圾桶内，避免随意丢弃。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分类准确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确保投放的垃圾与分类标准相符，避免混投、错投。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根据各类垃圾的产生量和处理需求，合理安排清运频次和时间，确保垃圾及时得到处理。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使用专用车辆和人员，按照分类标准对各类垃圾进行分别收集。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在垃圾运输过程中，确保垃圾不裸露、不遗撒、不滴漏，避免二次污染。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分类收集与运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https://d.book118.com/967161116141006035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2024-09-10T10:00:37.600</cp:lastPrinted>
  <dcterms:created xsi:type="dcterms:W3CDTF">2024-09-10T02:00:37Z</dcterms:created>
  <dcterms:modified xsi:type="dcterms:W3CDTF">2024-09-10T02:00:39Z</dcterms:modified>
</cp:coreProperties>
</file>