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FC75-17DE-4C72-87AE-F993C750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F5D4C-760F-4A94-A8BE-580EEE48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E1C5E-A745-4393-BF64-1B07AA505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4C93C-7A71-4B2C-925A-A754058E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98B48-DC09-4EBF-B080-B61E1544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F9AC1-9176-47CE-B856-D09E05AF7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FD0F6-E0A2-4FBD-BF74-6A401174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27C43-5C6E-43E4-99E9-76EAB4DE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D3D2B-836A-4E14-B985-D11200F13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641BA-44E5-4E12-9EE2-431A7D62B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20DEF-B821-4885-AC29-CF23BC7F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16" r:id="rId2"/>
    <p:sldLayoutId id="2147484517" r:id="rId3"/>
    <p:sldLayoutId id="2147484518" r:id="rId4"/>
    <p:sldLayoutId id="2147484519" r:id="rId5"/>
    <p:sldLayoutId id="2147484520" r:id="rId6"/>
    <p:sldLayoutId id="2147484521" r:id="rId7"/>
    <p:sldLayoutId id="2147484522" r:id="rId8"/>
    <p:sldLayoutId id="2147484523" r:id="rId9"/>
    <p:sldLayoutId id="2147484524" r:id="rId10"/>
    <p:sldLayoutId id="21474845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tags" Target="../tags/tag109.xml" /><Relationship Id="rId28" Type="http://schemas.openxmlformats.org/officeDocument/2006/relationships/tags" Target="../tags/tag110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2006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利用网络营销手段扩大企业影响力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6008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89145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82360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82360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网络营销策略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254464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283529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276744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276744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社交媒体营销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448848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477913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471128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471128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搜索引擎优化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643232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672297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665512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665512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内容营销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837616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866681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8598968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8598968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电子邮件营销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矩形: 剪去单角 39"/>
          <p:cNvSpPr/>
          <p:nvPr>
            <p:custDataLst>
              <p:tags r:id="rId24"/>
            </p:custDataLst>
          </p:nvPr>
        </p:nvSpPr>
        <p:spPr>
          <a:xfrm flipH="1">
            <a:off x="103200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25"/>
            </p:custDataLst>
          </p:nvPr>
        </p:nvCxnSpPr>
        <p:spPr>
          <a:xfrm>
            <a:off x="1061065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序号"/>
          <p:cNvSpPr txBox="1"/>
          <p:nvPr>
            <p:custDataLst>
              <p:tags r:id="rId26"/>
            </p:custDataLst>
          </p:nvPr>
        </p:nvSpPr>
        <p:spPr>
          <a:xfrm>
            <a:off x="10548632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27"/>
            </p:custDataLst>
          </p:nvPr>
        </p:nvSpPr>
        <p:spPr>
          <a:xfrm>
            <a:off x="10548632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网络广告投放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网络营销策略</a:t>
            </a:r>
            <a:endParaRPr lang="zh-CN" altLang="en-US"/>
          </a:p>
        </p:txBody>
      </p:sp>
      <p:sp>
        <p:nvSpPr>
          <p:cNvPr id="10488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制定营销目标</a:t>
            </a:r>
            <a:endParaRPr lang="zh-CN" altLang="en-US"/>
          </a:p>
        </p:txBody>
      </p:sp>
      <p:sp>
        <p:nvSpPr>
          <p:cNvPr id="104892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确定目标受众：了解目标客户群体的需求和喜好，以便更好地定位和推广产品或服务。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确定营销目标：明确企业希望通过网络营销实现的目标，例如提高品牌知名度、增加销售额等。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制定营销计划：根据目标受众和营销目标，制定具体的营销计划，包括营销渠道、营销内容、营销预算等方面。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监控和评估：对营销计划进行实时监控和评估，以便及时调整和优化营销策略，提高营销效果。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分析目标受众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制定营销策略：根据目标客户的特点，制定适合的网络营销策略，如社交媒体广告、电子邮件营销等。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确定目标客户群体：根据产品或服务的特点，确定要针对的客户群体。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分析客户需求：了解目标客户的需求、偏好和消费习惯，以便制定更有针对性的营销策略。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持续优化：根据营销效果和客户反馈，不断优化和调整营销策略，以保持与目标客户的良好关系。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确定营销渠道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利用社交媒体平台进行推广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电子邮件营销定期发送促销信息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利用内容营销创作有价值的内容吸引潜在客户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搜索引擎优化（SEO）提高网站排名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制定营销计划</a:t>
            </a:r>
            <a:endParaRPr lang="zh-CN" altLang="en-US"/>
          </a:p>
        </p:txBody>
      </p:sp>
      <p:sp>
        <p:nvSpPr>
          <p:cNvPr id="10491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确定目标受众：了解目标客户群体的需求和喜好，为制定营销策略提供依据。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制定营销策略：根据目标受众的特点，选择合适的营销渠道和方式，如社交媒体、搜索引擎、电子邮件等。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制定执行计划：确定营销活动的具体执行方案，包括时间安排、人员分工、预算分配等。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监测与调整：在营销活动执行过程中，及时监测数据和效果，根据实际情况调整策略和方案，提高营销效果。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建立社交媒体账号</a:t>
            </a:r>
            <a:endParaRPr lang="zh-CN" altLang="en-US"/>
          </a:p>
        </p:txBody>
      </p:sp>
      <p:sp>
        <p:nvSpPr>
          <p:cNvPr id="10492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建立官方账号：在各大社交媒体平台上建立企业官方账号，展示企业形象和产品信息。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定期更新：定期发布有价值的内容，保持账号活跃度，吸引目标客户。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互动交流：及时回复评论和私信，与粉丝建立良好的互动关系，提高客户粘性。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数据分析：利用数据分析工具，了解用户需求和行为，优化营销策略。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定期发布内容</a:t>
            </a:r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发布时间：选择目标受众活跃的时间段发布内容，提高曝光率。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内容类型：结合企业特点和受众喜好，发布有价值的内容，如行业动态、产品介绍、活动信息等。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内容质量：保证内容质量，避免发布低质量或无关的内容，以免影响企业形象。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互动性：积极与受众互动，回复评论和私信，增强用户粘性。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与用户互动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建立社交媒体账号，定期发布内容，与粉丝互动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运用社交媒体数据分析工具，了解用户需求和兴趣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举办线上活动，吸引用户参与，提高品牌曝光度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与意见领袖合作，借助其影响力扩大企业影响力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运用社交媒体广告</a:t>
            </a:r>
            <a:endParaRPr lang="zh-CN" altLang="en-US"/>
          </a:p>
        </p:txBody>
      </p:sp>
      <p:sp>
        <p:nvSpPr>
          <p:cNvPr id="10493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定义：通过社交媒体平台发布广告，吸引潜在客户并提高品牌知名度。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优势：覆盖面广，针对性强，互动性强，成本低廉。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实施方法：制定广告策略，选择合适的社交媒体平台，制作高质量的广告内容，定期发布并监测效果。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注意事项：确保广告内容与品牌形象一致，避免过度推销，关注用户反馈并及时调整广告策略。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搜索引擎优化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关键词优化</a:t>
            </a:r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关键词选择：选择与产品或服务相关的、有搜索量的关键词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关键词密度：保持关键词密度在一定范围内，避免过度堆砌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关键词排名：通过优化网站结构和内容，提高关键词在搜索引擎中的排名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关键词跟踪：定期跟踪关键词排名，根据效果进行调整和优化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网站结构优化</a:t>
            </a:r>
            <a:endParaRPr lang="zh-CN" altLang="en-US"/>
          </a:p>
        </p:txBody>
      </p:sp>
      <p:sp>
        <p:nvSpPr>
          <p:cNvPr id="10495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扁平化结构：减少页面深度，提高用户体验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面包屑导航：方便用户浏览和返回上级页面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死链接处理：避免链接失效，保持网站良好形象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URL设计：简洁明了，易于记忆和传播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内容优化</a:t>
            </a:r>
            <a:endParaRPr lang="zh-CN" altLang="en-US"/>
          </a:p>
        </p:txBody>
      </p:sp>
      <p:sp>
        <p:nvSpPr>
          <p:cNvPr id="10496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关键词优化：选择与内容相关的关键词，合理布局在标题、正文等位置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链接建设：合理使用内部链接和外部链接，提高页面权重和用户体验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更新频率：保持内容定期更新，提高搜索引擎抓取频次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内容质量：提供有价值、独特的内容，吸引用户点击和留存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https://d.book118.com/967162006013006044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3"/>
  <p:tag name="KSO_WM_UNIT_INDEX" val="1_6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2"/>
  <p:tag name="KSO_WM_UNIT_INDEX" val="1_6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利用网络营销手段扩大企业影响力</vt:lpstr>
      <vt:lpstr>目录</vt:lpstr>
      <vt:lpstr>网络营销策略</vt:lpstr>
      <vt:lpstr>制定营销目标</vt:lpstr>
      <vt:lpstr>分析目标受众</vt:lpstr>
      <vt:lpstr>确定营销渠道</vt:lpstr>
      <vt:lpstr>制定营销计划</vt:lpstr>
      <vt:lpstr>社交媒体营销</vt:lpstr>
      <vt:lpstr>建立社交媒体账号</vt:lpstr>
      <vt:lpstr>定期发布内容</vt:lpstr>
      <vt:lpstr>与用户互动</vt:lpstr>
      <vt:lpstr>运用社交媒体广告</vt:lpstr>
      <vt:lpstr>搜索引擎优化</vt:lpstr>
      <vt:lpstr>关键词优化</vt:lpstr>
      <vt:lpstr>网站结构优化</vt:lpstr>
      <vt:lpstr>内容优化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2024-09-18T04:43:28.645</cp:lastPrinted>
  <dcterms:created xsi:type="dcterms:W3CDTF">2024-09-17T20:43:28Z</dcterms:created>
  <dcterms:modified xsi:type="dcterms:W3CDTF">2024-09-17T20:43:30Z</dcterms:modified>
</cp:coreProperties>
</file>