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873C4-7D57-47EA-B704-D4C2F3A56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EA152-ECCE-4142-9CF3-A3E8FB1D6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E701C-D7A5-4CD6-BEEE-62442F74D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645D6-53B6-4B24-9F2E-D7DDD404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5B7E0-51E5-429A-8E65-3F327DF9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83ABD6-3D8D-4E04-B4E2-8D34F31B8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9A8577-726F-40A9-BE6E-2EE9148C7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E66E2-E07A-466B-945E-F08803ABF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6EF27-DD35-4063-8ADC-1F934E82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44020-1F16-496F-A669-D1F3B7F7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41822-E726-483B-B6D0-62328484A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201316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《零售执行力训练》ppt课件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零售执行力的重要性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零售执行力训练方法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零售执行力案例分析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零售业的主要业务形式包括百货商店、超市、专卖店、便利店等，以及通过互联网进行的电子商务。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零售业是指将商品和服务直接销售给消费者的行业，是商品流通的重要环节。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零售业发展历程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零售业的发展经历了多个阶段，从传统的实体店零售到现代的电子商务，再到现在的线上线下融合的新零售模式。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随着科技的发展和消费者需求的变化，零售业也在不断变革和创新，以适应市场变化和满足消费者需求。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目前，零售业正面临着数字化、智能化、个性化等趋势的挑战，同时也面临着消费者需求多样化、竞争激烈等压力。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未来，零售业将更加注重消费者体验、数据分析和个性化服务，同时也将更加注重线上线下融合和跨界合作，以实现更高效、便捷的商品流通和服务。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零售业现状与未来趋势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零售执行力的重要性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零售执行力是指企业在零售业务中，通过有效的策略、组织、人员和流程，实现销售目标、提升客户体验、优化运营效率的能力。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它涵盖了从商品陈列、促销活动、客户服务到库存管理等多个方面，要求企业具备高效、精准地执行各项零售业务的能力。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什么是零售执行力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通过有效的执行力，企业能够更好地满足客户需求，提高客户满意度，从而增加销售额。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优化运营流程和提升员工工作效率，有助于降低企业在零售业务中的运营成本。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优质的零售执行能够向消费者传递企业品牌的价值和形象，增强消费者对企业品牌的认知度和忠诚度。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零售执行力对企业的意义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明确的战略目标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良好的组织结构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优秀的员工队伍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完善的流程管理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提高零售执行力的关键因素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企业应制定明确的零售战略目标，并确保所有员工理解和认同这些目标，从而在执行过程中保持一致性。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企业需建立高效的组织结构，合理分配资源，确保各部门之间的协同合作，以支持零售执行力的提升。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企业应招聘和培养具备专业素质和责任感的员工，并提供充分的培训和发展机会，以提高员工的执行能力和工作积极性。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企业应建立完善的流程管理制度，包括商品陈列、库存管理、促销活动等，以确保各项业务的高效运作。同时，企业还应不断优化流程，提高执行效率。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零售执行力训练方法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明确的目标是提高执行力的关键，有助于员工集中精力，提高工作效率。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在零售业中，制定明确的销售目标至关重要。这些目标应该具体、可衡量、可达成，并且具有挑战性。通过设定明确的销售目标，员工可以更好地理解公司的期望，并制定自己的工作计划和优先事项。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制定明确的销售目标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良好的沟通是团队协作的基础，有助于提高员工的协作能力和工作效率。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沟通机制是零售执行力训练的重要环节。这包括定期召开团队会议，分享销售数据和市场信息，讨论存在的问题和解决方案。此外，鼓励员工之间的日常沟通，及时反馈销售情况，共同解决问题，也是提高执行力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合理的商品陈列和布局能够吸引顾客，提高销售额。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商品陈列和布局是提高零售执行力的有效手段。这包括根据市场需求和顾客喜好调整货架布局，合理安排商品种类和数量，以及采用醒目的陈列方式吸引顾客眼球。通过合理的商品陈列和布局，可以提高顾客的购物体验，增加回头率和口碑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优化商品陈列和布局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https://d.book118.com/967162013164006033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2024-09-07T13:19:08.715</cp:lastPrinted>
  <dcterms:created xsi:type="dcterms:W3CDTF">2024-09-07T05:19:08Z</dcterms:created>
  <dcterms:modified xsi:type="dcterms:W3CDTF">2024-09-07T05:19:10Z</dcterms:modified>
</cp:coreProperties>
</file>