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1E56E-E33B-46A7-9329-3451F8D13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EC6B0-DB30-4317-8C84-4E0388A09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CE6BA-8FE8-4429-A48A-C7E368D6D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EFFE2-436A-4EA3-8B79-0ED9CFE98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0268B-E9E1-49AE-9D51-F741AE91E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6A7905-D833-46B4-833F-0CB1ADE85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D558C2-2FAB-4AB8-98DF-6B9ED17BF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8A101-BE2A-43D7-BCBC-8CA24BEC1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C6CCF-45C1-466B-A60D-405CEDCF3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FA342-108D-4BCB-AEEC-EDD1667E4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B4676-C15C-4AF5-BFC1-E20E04010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6201611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企业管理者的战略思维启示与实践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战略思维在企业管理中的应用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战略思维启示与实践案例分析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战略思维培养与提升途径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企业管理者在战略思维方面的挑战与对策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战略思维是指企业管理者在制定和实施企业战略过程中，通过对内外部环境的深入分析和判断，形成具有全局性、长远性和创新性的思维方式和决策能力。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全局性、长远性、创新性、风险性。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36" b="21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适应复杂多变的商业环境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在全球化、信息化背景下，企业面临的市场环境和竞争态势日益复杂多变，需要管理者具备战略思维以应对挑战。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通过制定和实施具有前瞻性和创新性的战略，企业可以形成独特的竞争优势，进而提升核心竞争力。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战略思维有助于企业在追求短期利益的同时，关注长期发展目标和社会责任，实现可持续发展。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企业管理者在战略制定过程中发挥着关键作用，需要具备战略思维以做出科学决策。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管理者是企业战略制定的核心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除了制定战略外，企业管理者还需要具备战略执行能力，确保企业战略得到有效实施。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管理者应具备战略执行能力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随着市场环境和竞争态势的变化，企业管理者需要不断学习和培养战略思维，以适应新的商业环境。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管理者需不断培养战略思维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战略思维与企业管理者的关系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洞察先机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在市场竞争中，及时发现并抓住机遇，迅速调整企业战略，以最小的代价获取最大的收益。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保持敏锐的市场触觉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时刻关注市场动态和消费者需求的变化，及时调整产品和服务策略，满足不断变化的市场需求。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通过对市场、技术、社会等各方面的深入研究，预测未来可能的发展趋势和变化，为企业制定长远的发展规划。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前瞻性思考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在制定企业战略时，要综合考虑企业内外部环境的各种因素，确保战略符合企业的整体利益。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着眼于整体利益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打破部门壁垒，促进企业内部各部门的协同合作，形成合力，共同推动企业的发展。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在制定企业战略时，要充分考虑股东、员工、客户、供应商等利益相关者的诉求和期望，确保战略的可持续性和社会责任。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关注利益相关者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全局性观念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营造开放、包容、鼓励创新的企业文化，激发员工的创新意识和创造力。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探索新的商业模式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不断尝试和探索新的商业模式和盈利模式，为企业创造新的增长点和竞争优势。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积极寻求与其他行业、企业的跨界合作，通过资源共享和优势互补，共同推动产业创新和发展。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创新性思维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根据企业战略框架，制定详细的实施计划，明确各项任务的责任人、时间节点和所需资源，确保战略的顺利执行。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构建企业战略框架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运用系统性方法，构建企业战略框架，包括愿景、使命、价值观、战略目标、战略举措等要素，确保企业战略的系统性和完整性。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建立有效的战略监控机制，及时发现战略执行过程中的问题和挑战，对战略进行适时的调整和优化，确保战略目标的顺利实现。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战略思维在企业管理中的应用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确定企业愿景和使命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明确企业的长期目标和核心价值观，为制定战略提供方向。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分析内外部环境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深入了解行业趋势、市场需求、竞争对手以及企业内部资源和能力，为制定战略提供依据。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制定战略目标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基于分析结果，制定符合企业愿景和使命的战略目标，包括市场份额、盈利能力、创新能力等方面。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制定企业战略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根据战略目标，评估企业所需的人力、物力、财力等资源，确保资源投入与战略目标的匹配。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通过内部调整或外部合作，合理配置资源，提高资源利用效率，降低企业运营成本。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定期评估资源配置效果，及时调整和优化，确保资源持续为企业战略实施提供支持。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构建企业核心竞争力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聚焦自身优势领域，持续投入研发和创新，构建具有独特优势的核心竞争力。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提升产品和服务质量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通过技术创新、品牌建设等手段，提高产品和服务的附加值和质量水平，满足客户需求。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加强人才培养和引进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建立完善的人才管理体系，培养和引进高素质人才，提升企业整体竞争力。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鼓励企业内部创新，探索新的商业模式和盈利点，以适应不断变化的市场需求。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构建灵活的组织架构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建立灵活、高效的组织架构和管理体系，以便快速响应市场变化和客户需求。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敏锐的市场洞察力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密切关注市场动态和趋势变化，及时调整企业战略和业务模式。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127" r="1412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战略思维启示与实践案例分析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https://d.book118.com/967162016114006041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2024-09-14T10:20:11.537</cp:lastPrinted>
  <dcterms:created xsi:type="dcterms:W3CDTF">2024-09-14T02:20:11Z</dcterms:created>
  <dcterms:modified xsi:type="dcterms:W3CDTF">2024-09-14T02:20:13Z</dcterms:modified>
</cp:coreProperties>
</file>