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F9807-2A06-443E-B387-BE157EA8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636A6-FE64-4F5D-8FE7-BADEEEA9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14B9-ECD5-4C44-8CB1-E67A5C11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C9854-3F96-4C7E-ABC8-BF6C9E7E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FBE11-10E9-45C8-9210-3E0DE8B8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8D46F-1B8B-4626-82C6-15FE1CB4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1B83E-25B0-4EF1-90D1-E8704F02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21CD7-DD13-4D33-B86F-80A4B1C4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5F70E-810D-4A32-8AFC-4502ADF9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C245C-375D-4860-8DE0-1D9AB584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1183B-D589-4977-80CB-4D67B7CC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2150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270《建设工程施工现场消防安全技术规范》解读与应用\n## 1. GB50270《建设工程施工现场消防安全技术规范》概述\n### 1.1 GB50270标准的背景及意义\n### 1.2 GB50270标准的主要内容\n### 1.3 GB50270标准的适用范围\n## 2. 施工现场消防安全的基本要求\n### 2.1 施工现场消防安全组织及职责\n### 2.2 施工现场消防安全管理制度\n### 2.3 施工现场消防安全教育培训\n## 3. 施工现场消防设施与器材\n### 3.1 施工现场消防设施的种类及配置要求\n### 3.2 施工现场消防器材的选用及配置要求\n### 3.3 施工现场消防设施与器材的维护与管理\n## 4. 施工现场消防安全布局与疏散\n### 4.1 施工现场消防安全布局的基本原则\n### 4.2 施工现场疏散通道及安全出口的设置\n### 4.3 施工现场疏散指示标识与应急照明\n## 5. 施工现场火灾危险源管理\n### 5.1 施工现场火灾危险源识别与评估\n### 5.2 施工现场火灾危险源的监控与防范\n### 5.3 施工现场火灾应急预案与演练\n## 6. 施工现场消防安全检查与验收\n### 6.1 施工现场消防安全检查的内容与方法\n### 6.2 施工现场消防安全验收的标准与程序\n### 6.3 施工现场消防安全问题的整改与处罚\n## 7. 施工现场消防安全法律法规与标准\n### 7.1 施工现场消防安全法律法规体系\n### 7.2 施工现场消防安全相关标准与规范\n### 7.3 施工现场消防安全违法行为及法律责任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GB50270《建设工程施工现场消防安全技术规范》解读与应用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GB50270《建设工程施工现场消防安全技术规范》概述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适应建设工程施工现场消防安全管理需要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随着建设工程规模的不断扩大，施工现场消防安全问题日益突出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为了规范施工现场消防安全管理，提高施工现场消防安全水平，保障人民群众生命财产安全</a:t>
                </a:r>
                <a:endParaRPr/>
              </a:p>
            </p:txBody>
          </p:sp>
        </p:grpSp>
        <p:grpSp>
          <p:nvGrpSpPr>
            <p:cNvPr id="2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完善消防安全技术标准体系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GB50270是我国消防安全领域的重要技术标准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为施工现场消防安全提供了具体的技术指导和操作规范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促进建设工程施工现场消防安全技术进步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GB50270的实施有助于推广先进的消防安全技术和管理经验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提高施工现场消防安全技术水平，降低火灾事故风险</a:t>
                </a:r>
                <a:endParaRPr/>
              </a:p>
            </p:txBody>
          </p:sp>
        </p:grpSp>
      </p:grpSp>
      <p:pic>
        <p:nvPicPr>
          <p:cNvPr id="2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GB50270标准的背景及意义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施工现场消防安全组织及职责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明确了施工现场消防安全组织的设置和职责划分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要求建立健全消防安全管理制度，确保消防安全工作的落实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施工现场消防安全管理制度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规定了施工现场消防安全管理制度的具体内容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包括消防安全教育培训、消防设施与器材管理、消防安全检查与验收等方面</a:t>
                </a:r>
                <a:endParaRPr/>
              </a:p>
            </p:txBody>
          </p:sp>
        </p:grpSp>
        <p:grpSp>
          <p:nvGrpSpPr>
            <p:cNvPr id="2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施工现场消防安全教育培训</a:t>
                </a:r>
                <a:endParaRPr/>
              </a:p>
            </p:txBody>
          </p:sp>
          <p:sp>
            <p:nvSpPr>
              <p:cNvPr id="2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强调了消防安全教育培训的重要性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明确了培训的对象、内容、时间和频次等要求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GB50270标准的主要内容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建设工程施工现场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包括房屋建筑、市政基础设施、园林绿化等施工现场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适用于新建、改建、扩建工程及其装修工程的施工现场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施工现场消防安全管理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适用于施工现场消防安全组织、管理制度、教育培训、消防设施与器材、消防安全布局与疏散等方面的管理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为施工现场消防安全提供了全面的技术指导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GB50270标准的适用范围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施工现场消防安全的基本要求</a:t>
            </a:r>
            <a:endParaRPr/>
          </a:p>
        </p:txBody>
      </p:sp>
      <p:sp>
        <p:nvSpPr>
          <p:cNvPr id="3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施工现场消防安全组织及职责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组合 32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组合 32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消防安全组织的设置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施工现场应设立消防安全管理机构或配备专职消防安全管理人员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负责施工现场的消防安全管理工作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组合 32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消防安全职责的划分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明确了消防安全管理机构或专职消防安全管理人员的职责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要求建立健全消防安全管理制度，确保消防安全工作的落实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6" name="组合 3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7" name="组合 33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消防安全管理制度的制定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施工现场应制定消防安全管理制度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并报当地公安消防机构备案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2" name="组合 34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消防安全管理制度的具体内容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规定了消防安全教育培训、消防设施与器材管理、消防安全检查与验收等方面的制度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要求施工现场消防安全管理工作有章可循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49" name="组合 34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消防安全教育培训的对象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施工现场的全体员工应参加消防安全教育培训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特种作业人员应接受针对性的消防安全培训</a:t>
                </a:r>
                <a:endParaRPr/>
              </a:p>
            </p:txBody>
          </p:sp>
          <p:sp>
            <p:nvSpPr>
              <p:cNvPr id="3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消防安全教育培训的内容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包括消防安全法律法规、消防安全知识、消防安全技能等方面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要求员工具备一定的消防安全意识和自防自救能力</a:t>
                </a:r>
                <a:endParaRPr/>
              </a:p>
            </p:txBody>
          </p:sp>
          <p:sp>
            <p:nvSpPr>
              <p:cNvPr id="3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消防安全教育培训的时间和频次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明确了消防安全教育培训的时间和频次要求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要求员工定期参加消防安全教育培训，不断提高消防安全素质</a:t>
                </a:r>
                <a:endParaRPr/>
              </a:p>
            </p:txBody>
          </p:sp>
          <p:sp>
            <p:nvSpPr>
              <p:cNvPr id="3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施工现场消防安全教育培训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施工现场消防设施与器材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消防设施的种类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施工现场消防设施主要包括消防水源、消防器材、消防通信、消防设施等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不同类型的建设工程施工现场应配置相应的消防设施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消防设施的配置要求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明确了消防设施的具体配置要求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要求施工现场消防设施布局合理，便于操作和维护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施工现场消防设施的种类及配置要求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消防器材的选用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施工现场消防器材主要包括灭火器、消防栓、消防水带、消防斧等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应根据施工现场的火灾危险性和实际情况选用相应的消防器材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消防器材的配置要求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明确了消防器材的具体配置要求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要求消防器材布局合理，便于取用和维护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施工现场消防器材的选用及配置要求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施工现场消防设施与器材的维护与管理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组合 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组合 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消防设施与器材的维护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施工现场应定期对消防设施与器材进行检查和维护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确保消防设施与器材处于良好的工作状态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组合 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消防设施与器材的管理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明确了消防设施与器材的管理责任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要求施工现场建立健全消防设施与器材管理制度，确保消防设施与器材的有效使用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施工现场消防安全布局与疏散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施工现场消防安全布局的基本原则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组合 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组合 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消防安全布局的重要性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合理的消防安全布局有助于提高施工现场的消防安全水平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减少火灾事故的发生和损失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组合 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消防安全布局的基本原则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明确了施工现场消防安全布局的基本原则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要求施工现场消防安全布局符合防火要求，便于人员疏散和灭火救援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https://d.book118.com/967162150024006043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GB50270《建设工程施工现场消防安全技术规范》解读与应用</vt:lpstr>
      <vt:lpstr> GB50270《建设工程施工现场消防安全技术规范》概述</vt:lpstr>
      <vt:lpstr>PowerPoint Presentation</vt:lpstr>
      <vt:lpstr>PowerPoint Presentation</vt:lpstr>
      <vt:lpstr>PowerPoint Presentation</vt:lpstr>
      <vt:lpstr> 施工现场消防安全的基本要求</vt:lpstr>
      <vt:lpstr>PowerPoint Presentation</vt:lpstr>
      <vt:lpstr>PowerPoint Presentation</vt:lpstr>
      <vt:lpstr>PowerPoint Presentation</vt:lpstr>
      <vt:lpstr> 施工现场消防设施与器材</vt:lpstr>
      <vt:lpstr>PowerPoint Presentation</vt:lpstr>
      <vt:lpstr>PowerPoint Presentation</vt:lpstr>
      <vt:lpstr>PowerPoint Presentation</vt:lpstr>
      <vt:lpstr> 施工现场消防安全布局与疏散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2024-09-16T20:50:59.577</cp:lastPrinted>
  <dcterms:created xsi:type="dcterms:W3CDTF">2024-09-16T12:50:59Z</dcterms:created>
  <dcterms:modified xsi:type="dcterms:W3CDTF">2024-09-16T12:51:01Z</dcterms:modified>
</cp:coreProperties>
</file>