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35599-8282-4D4A-8DA4-0A2CDF2E8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B3E69-F0FC-41CC-9AE5-D01715499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8601D-A905-4DE6-8066-3631B043E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AB3C96-1B1B-4010-9F31-A280AAB6A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9E0EDD-3919-447D-B5B0-D87413EB4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E40BB4-53C2-44C6-A443-80B4C78C4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04CD58-6747-49C7-ADBF-1F8CE7616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F4EFEE-9996-42A0-A402-A3712FA36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9538BB-847C-470C-B228-14A8CC67D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D87FB9-8E8B-40E0-9696-0A5493608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070909-7456-4363-AF8E-7976E148B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63055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塑造强势食品饮料品牌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产品创新与品质保障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营销策略与执行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客户关系管理与忠诚度培养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拓展市场份额与国际化战略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70" r="31070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根据消费者需求、年龄、性别、地域等因素，将市场划分为不同的细分市场。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结合品牌特点和资源优势，选择一个或几个细分市场作为目标市场。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消费者洞察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深入了解目标消费者的需求、购买习惯、价值观等，为品牌定位提供依据。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明确目标市场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49" b="4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品牌形象差异化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塑造独特的品牌形象，包括品牌故事、广告创意等，增强消费者对品牌的认知和记忆。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通过创新产品配方、口感、包装等方面，打造独特的产品体验。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服务差异化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提供个性化、贴心的服务，如定制产品、专属客服等，提升消费者满意度。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确定品牌差异化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传播渠道选择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根据目标消费者的媒体接触习惯，选择合适的传播渠道，如社交媒体、电视广告、线下活动等。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通过创作有价值的内容，吸引目标消费者的关注，提升品牌知名度和美誉度。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KOL合作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与意见领袖、网红等合作，借助他们的影响力和粉丝基础，扩大品牌传播范围。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定期分析品牌传播效果，根据数据反馈调整传播策略，提高品牌传播效率。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制定品牌传播策略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产品创新与品质保障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深入了解消费者需求和市场趋势，为产品研发提供数据支持。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创新研发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结合市场调研结果，进行产品研发和创新，开发出符合市场需求的新产品。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试点推广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在新产品推出前，进行试点推广，收集消费者反馈，不断优化产品。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研发符合市场需求的新产品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选用优质、健康的原料，确保产品品质。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优质原料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72" r="1677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采用先进的生产工艺和设备，确保产品加工的精细度和卫生质量。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精细加工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通过不断调整配方和工艺，优化产品口感，提高消费者满意度。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口感优化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提升产品品质与口感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严格遵守国家食品安全法律法规和标准，确保产品安全。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食品安全标准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危机应对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建立完善的质量检测体系，对产品进行全方位、多角度的检测，确保产品质量。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制定食品安全应急预案，及时处理食品安全问题，保障消费者权益。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严格把控食品安全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营销策略与执行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营销目标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营销预算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深入了解目标消费者、竞争对手和市场趋势，为制定营销策略提供数据支持。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明确品牌的核心价值和目标消费者，建立独特的品牌识别。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设定明确的销售目标、市场份额和品牌知名度等关键指标。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合理分配营销资源，确保各项营销活动的顺利进行。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制定全面而有效的营销计划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7" name="AutoShape 7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22241" y="4596270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利用批发商、零售商等传统渠道，扩大产品的覆盖面。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3191" y="4139070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传统渠道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16" name="AutoShape 1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776089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借助电商平台、社交媒体等新兴渠道，提高品牌的曝光度和互动性。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7039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现代渠道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25" name="AutoShape 25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329936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与产业链上下游企业建立紧密的合作关系，共同推动品牌的发展。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10886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36" name="AutoShape 36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883784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策划各种线上线下营销活动，吸引消费者的关注和参与。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4734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选择合适的营销渠道和合作伙伴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https://d.book118.com/967163055021006032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2024-09-04T18:18:09.532</cp:lastPrinted>
  <dcterms:created xsi:type="dcterms:W3CDTF">2024-09-04T10:18:09Z</dcterms:created>
  <dcterms:modified xsi:type="dcterms:W3CDTF">2024-09-04T10:18:11Z</dcterms:modified>
</cp:coreProperties>
</file>