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903CF5-B601-4623-9B97-0B2A511EF2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A23D2-D017-4D62-9BCC-66E5329CB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EB7F93-5FAB-4706-BD3E-CB290965B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3C15F3-BB65-4BAD-BA8A-13188FED4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7EC24F-F9FE-4273-9BB8-7BF5943EF0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6F9FF5-AECE-4BDF-92F8-2FFF4271A0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6B97CF-7831-4AA1-8A82-F57AF6A57C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16E219-E7AC-4FF3-A601-C25F003F19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B6528A-32DB-43EC-8710-39023C734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3D48C-E77F-456F-985E-9A23EB5EB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0DCD3F-91D4-4C5A-8CC8-154BC4ACA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6310201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车间技术质量管理的关键指标与持续改进方法</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车间技术质量管理关键指标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持续改进方法之：流程优化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持续改进方法之：技术创新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持续改进方法之：人员培训</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持续改进方法之：质量管理体系建设</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42" r="14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通过技术质量管理，确保车间生产出的产品达到或超过预定的质量标准，提高客户满意度。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提升产品质量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优化生产流程，减少不良品率和返工率，从而降低生产成本，提高企业的经济效益。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降低生产成本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优秀的技术质量管理有助于企业在激烈的市场竞争中脱颖而出，赢得更多市场份额。</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车间生产过程中的技术质量管理情况</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持续改进方法的探讨与实施效果</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关键质量指标的分析与评估</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未来技术质量管理的规划与展望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车间技术质量管理关键指标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产品合格率是指在一定时间内，车间生产出的合格产品数量与总生产数量之比。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产品合格率是衡量车间生产质量水平的重要指标，直接反映了车间技术质量管理的效果。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通过优化生产工艺、提高员工技能水平、加强设备维护保养等措施，可以提高产品合格率。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产品合格率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通过改进工艺流程、提高设备精度、加强员工培训等措施，可以提高工序能力指数。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工序能力指数是指某一工序在稳定状态下的实际加工能力与其设计能力的比值。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工序能力指数反映了车间各工序的加工精度和稳定性，是评价车间技术质量管理水平的重要依据。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工序能力指数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设备故障率是指车间设备在单位时间内发生故障的次数或频率。</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设备故障率直接影响车间的生产效率和产品质量，是车间技术质量管理不可忽视的指标。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重要性</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通过加强设备维护保养、提高员工操作技能、采用先进的设备管理系统等措施，可以降低设备故障率。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设备故障率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员工技能水平是指车间员工在各自岗位上的专业技能和操作能力。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员工技能水平是影响车间生产效率和产品质量的关键因素，也是车间技术质量管理的基础。</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重要性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通过定期的员工培训、技能竞赛、经验分享等措施，可以提高员工技能水平。同时，建立完善的激励机制，鼓励员工自我学习和提升。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提高方法</a:t>
            </a:r>
          </a:p>
        </p:txBody>
      </p:sp>
      <p:pic>
        <p:nvPicPr>
          <p:cNvPr id="9" name="Picture 9"/>
          <p:cNvPicPr>
            <a:picLocks noChangeAspect="1"/>
          </p:cNvPicPr>
          <p:nvPr/>
        </p:nvPicPr>
        <p:blipFill>
          <a:blip r:embed="rId2"/>
          <a:srcRect t="16667" b="1666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员工技能水平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持续改进方法之：流程优化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583" b="145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流程梳理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对车间生产全过程进行细致梳理，明确各工序间的逻辑关系和时间顺序。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瓶颈识别</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找出制约生产效率的瓶颈环节，分析原因，提出改进措施。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价值流分析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运用价值流图等工具，分析生产过程中的价值流动，消除浪费，提高效率。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关键环节确定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根据工艺流程分析结果，确定对产品质量和生产效率具有重要影响的关键环节。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问题诊断</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针对关键环节进行深入分析，找出存在的问题和原因。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改进措施制定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针对诊断出的问题，制定具体的改进措施，明确责任人和执行计划。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关键环节识别与改进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培训与宣贯</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对车间员工进行标准化作业程序的培训和宣贯，确保员工熟练掌握并执行。</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监督检查</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定期对标准化作业程序的执行情况进行监督检查，发现问题及时纠正。</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作业程序编写</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将优化后的工艺流程和关键环节改进措施编写成标准化作业程序。</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070" r="1607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标准化作业程序推广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持续改进方法之：技术创新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https://d.book118.com/967163102012006032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2024-09-04T16:18:31.851</cp:lastPrinted>
  <dcterms:created xsi:type="dcterms:W3CDTF">2024-09-04T08:18:31Z</dcterms:created>
  <dcterms:modified xsi:type="dcterms:W3CDTF">2024-09-04T08:18:33Z</dcterms:modified>
</cp:coreProperties>
</file>