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27D72-5798-43F0-90B1-781DA8DF9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A2461-73F8-4E4E-BA99-15CC73711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5674F-B5E7-4DF2-B47D-906E88E0E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A4BE2-8FEA-44ED-A8AF-E329D409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68FAA-6139-475C-89F6-BE6AF51F2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25CC3-BB03-45D1-92AA-3EF0EBAF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DC1D39-8361-4A71-B36F-7AD7E9E2B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7F0B8-FF61-4315-81B6-2B18EEF4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0E5DB-C1AE-4B15-87BB-E913325B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431B0-09CF-4745-B528-E3E1B837A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AF222-EFFC-432E-8880-E07B053BC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63162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车间技术改进与创新的详细方案与步骤探究及实践分析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技术改进与创新方案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通过技术改进与创新，提高车间生产效率，降低生产成本，增强企业竞争力。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推动工业4.0发展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车间技术改进与创新是实现工业4.0的重要手段，有助于推动企业数字化转型。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随着全球制造业的快速发展，传统车间技术已无法满足现代生产需求，急需进行技术改进与创新。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许多车间仍在使用过时的技术和设备，导致生产效率低下、能耗高、产品质量不稳定等问题。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技术陈旧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智能化水平低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创新氛围不足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缺乏先进的自动化、信息化技术，无法实现生产过程的可视化、可控制和可优化。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高素质技术人才短缺，制约了车间技术的改进与创新。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企业内部创新氛围不足，缺乏技术创新的动力和活力。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技术改进与创新方案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997" r="219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设备联网与数据收集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将生产设备联网，实现设备之间的信息互通和数据共享，为生产管理和优化提供数据支持。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通过引进先进的生产设备，替换老旧、效率低下的设备，提高生产效率和产品质量。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在生产线中引入自动化设备和机器人，减少人工干预，提高生产效率和稳定性。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设备升级与自动化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通过对现有工艺流程进行分析和改进，消除浪费、提高效率，降低成本。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流程再造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重新设计生产流程，使其更加合理、高效，减少不必要的环节和等待时间。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精益生产理念应用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引入精益生产理念，通过持续改进和消除浪费，不断提高生产效率和质量。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工艺优化与流程再造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利用人工智能技术，实现生产过程的自动化、智能化和优化。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大数据分析与挖掘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通过对生产过程中产生的大量数据进行分析和挖掘，发现潜在问题和改进机会，为决策提供支持。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工业互联网技术应用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利用工业互联网技术，实现设备、生产线、工厂之间的互联互通，构建数字化、智能化的生产体系。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对车间现有技术、设备、工艺等进行全面调研，分析存在的问题和瓶颈，为制定改进方案提供依据。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制定改进方案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根据调研结果，结合车间实际情况，制定具体的技术改进与创新方案，包括技术路线、实施计划、预期效果等。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确立目标与方向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明确车间技术改进与创新的目标，如提高生产效率、降低成本、优化产品质量等，并确定改进的方向和重点。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前期准备与规划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根据改进方案，准备所需的设备、材料、资金等资源，确保方案的顺利实施。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按照改进方案，对车间技术、设备、工艺等进行改进和创新，包括技术升级、设备改造、工艺优化等。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对技术改进与创新的过程进行全面监控，确保各项工作的顺利进行，及时发现并解决问题。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过程监控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在技术改进与创新完成后，对实施效果进行全面评估，包括生产效率、成本、产品质量等方面的变化。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针对评估中发现的问题，进行深入分析，找出问题的根源和解决方法。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根据评估结果和问题诊断，对车间技术进行持续改进和创新，不断优化生产流程和提高生产效率。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后期评估与优化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https://d.book118.com/967163162016006035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2024-09-09T09:22:50.175</cp:lastPrinted>
  <dcterms:created xsi:type="dcterms:W3CDTF">2024-09-09T01:22:50Z</dcterms:created>
  <dcterms:modified xsi:type="dcterms:W3CDTF">2024-09-09T01:22:52Z</dcterms:modified>
</cp:coreProperties>
</file>