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73B83-525D-4D9E-8426-5653E09F9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66AB8-41D5-456D-B540-73FD24D93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40729-BC18-4A5B-8B6A-95174F7C4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7F248-3E05-432F-826A-E36799F56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5A17D-D57D-406E-B286-D906D5852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329CE-2BB9-40B3-BB1F-7C46FC2A2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254A4-0F08-4D9D-881F-74274F67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CFF9D-6134-48E8-8F3B-D21178139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4BA6E-4DC9-4C37-B9EB-05487DBD0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00FB1-705D-44A1-8E81-8D85BDC17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006CD-5222-45A4-94B0-EEC5D7462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403503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高中数学必修五课件 整书全套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第一章 集合与函数概念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第二章 指数函数与对数函数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第三章 三角函数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第四章 平面向量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第五章 数列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第六章 不等式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第一章 集合与函数概念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集合的定义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集合是由确定的、不同的元素所组成的，这些元素之间有明确的界限，并且按照某种规律排列。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集合的性质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集合具有确定性、互异性和无序性。确定性是指集合中的元素是确定的；互异性是指集合中的元素是互不相同的；无序性是指集合中的元素没有固定的顺序。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集合的定义与性质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函数的概念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函数是一种数学关系，它对于每一个自变量x都有唯一一个因变量y与之对应。函数的定义域和值域是数集。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函数的表示方法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函数的表示方法有解析法、列表法和图象法。解析法是用数学表达式来表示函数关系；列表法是用表格的形式来表示函数关系；图象法是用图象来表示函数关系。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函数的概念与表示方法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函数的单调性是指函数在某个区间内随着自变量的增加，因变量的值也逐渐增加或减少的性质。如果函数在某个区间内随自变量的增加而增加，则称为增函数；如果函数在某个区间内随自变量的减少而增加，则称为减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函数的单调性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函数的最值是指在某个区间内函数取得的最大值或最小值。对于连续函数，其最值可能出现在区间的端点或极值点处。对于离散函数，其最值可能出现在区间的某个特定点处。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函数的最值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函数的单调性与最值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 指数函数与对数函数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56" b="184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95" b="185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指数函数的性质与图像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指数函数的定义域和值域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指数函数的一般形式为$y=a^x$，其中$a&gt;0$且$aneq1$。其定义域为实数集，值域为$(0,+infty)$。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指数函数的单调性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当$a&gt;1$时，函数是增函数；当$0&lt;a&lt;1$时，函数是减函数。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指数函数的图像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指数函数的图像是一条经过原点的直线，随着$x$的增大，$y$的值逐渐增大。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对数函数的一般形式为$y=log_a x$，其中$a&gt;0$且$aneq1$。其定义域为$(0,+infty)$，值域为实数集。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对数函数的定义域和值域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当$a&gt;1$时，函数是增函数；当$0&lt;a&lt;1$时，函数是减函数。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对数函数的单调性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对数函数的图像是一条经过原点的曲线，随着$x$的增大，$y$的值逐渐增大。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对数函数的图像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对数函数的性质与图像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指数函数与对数函数的幂运算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幂运算是指将一个数的幂次方乘以另一个数，即$(ab)^c=a^cb^c$。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指数函数与对数函数的乘法运算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如果底数相同，则指数相加；如果底数不同，则先统一底数再进行运算。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指数函数与对数函数的除法运算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如果底数相同，则指数相减；如果底数不同，则先统一底数再进行运算。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指数函数与对数函数的运算性质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第三章 三角函数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角是两条射线之间的夹角，用度数来衡量的几何量。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角的概念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弧度制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弧度与角度的换算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弧度制是一种用长度来衡量的角度单位，1弧度等于180/π度。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可以通过乘以π/180或180/π来进行弧度和角度之间的换算。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角的概念及弧度制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任意角是一个可以无限旋转的角，可以用多种方式表示，如角度制、弧度制等。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6" b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任意角的概念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三角函数是描述任意角与其邻边之间的比值的函数，如正弦、余弦、正切等。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三角函数的定义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三角函数具有周期性、奇偶性、单调性等性质，这些性质在解决实际问题中具有重要作用。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三角函数的性质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任意角的三角函数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https://d.book118.com/967164035030006030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2024-09-01T16:51:02.189</cp:lastPrinted>
  <dcterms:created xsi:type="dcterms:W3CDTF">2024-09-01T08:51:02Z</dcterms:created>
  <dcterms:modified xsi:type="dcterms:W3CDTF">2024-09-01T08:51:04Z</dcterms:modified>
</cp:coreProperties>
</file>