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7A9816-BA75-493F-942E-BFCA233A6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8D1F2-1B44-4DF9-92C4-224240C3B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AFA4D0-C816-4B08-9F9B-64E145C18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8E3ADD-EF05-4D01-8F29-8ACD27500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293C6F-5D2E-47C0-B617-5242C36AB3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9A5224-6902-47C6-81FE-D4D2D29A22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7F2615-ECE3-4F4D-83B3-2E2189A12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1EB687-CB7D-46E7-9858-A1703A7DB8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F25582-97E3-4FD9-9B76-F0948205D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44700-B765-4C91-B1E3-AF24707CB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18F98-ED49-4451-8325-C6647FBB0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6403616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交通拥堵动态定量评估方法研究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交通拥堵概述：量化刻画城市交通拥堵现状
 拥堵时延/速度特征：构建时间尺度评估模型
 拥堵指数方法：构建空间尺度评估模型
 拥堵路段识别：基于交通流流量-速度关系
 拥堵热点识别：基于热力图-核密度估计
 拥堵时空特征：引入时空几何方法刻画
 拥堵影响因素：分析道路设计、交通管理因素
 动态拥堵评估：基于机器学习算法预测拥堵情况</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交通拥堵概述：量化刻画城市交通拥堵现状</a:t>
            </a:r>
          </a:p>
        </p:txBody>
      </p:sp>
      <p:sp>
        <p:nvSpPr>
          <p:cNvPr id="3" name="Subtitle 2"/>
          <p:cNvSpPr>
            <a:spLocks noGrp="1"/>
          </p:cNvSpPr>
          <p:nvPr>
            <p:ph type="subTitle" idx="1"/>
          </p:nvPr>
        </p:nvSpPr>
        <p:spPr/>
        <p:txBody>
          <a:bodyPr/>
          <a:lstStyle/>
          <a:p>
            <a:r>
              <a:t>交通拥堵动态定量评估方法研究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交通拥堵概述：量化刻画城市交通拥堵现状</a:t>
            </a:r>
          </a:p>
        </p:txBody>
      </p:sp>
      <p:sp>
        <p:nvSpPr>
          <p:cNvPr id="3" name="Text Placeholder 2"/>
          <p:cNvSpPr>
            <a:spLocks noGrp="1"/>
          </p:cNvSpPr>
          <p:nvPr>
            <p:ph type="body" idx="1"/>
          </p:nvPr>
        </p:nvSpPr>
        <p:spPr/>
        <p:txBody>
          <a:bodyPr/>
          <a:lstStyle/>
          <a:p>
            <a:r>
              <a:t>交通拥堵的定义和成因</a:t>
            </a:r>
          </a:p>
        </p:txBody>
      </p:sp>
      <p:sp>
        <p:nvSpPr>
          <p:cNvPr id="4" name="Content Placeholder 3"/>
          <p:cNvSpPr>
            <a:spLocks noGrp="1"/>
          </p:cNvSpPr>
          <p:nvPr>
            <p:ph sz="half" idx="2"/>
          </p:nvPr>
        </p:nvSpPr>
        <p:spPr/>
        <p:txBody>
          <a:bodyPr/>
          <a:lstStyle/>
          <a:p>
            <a:r>
              <a:t>1. 交通拥堵是指在一定时间和空间范围内，道路交通网络上的交通量超过了道路的通行能力，从而导致车辆运行速度下降、延误时间增加的现象。</a:t>
            </a:r>
          </a:p>
          <a:p>
            <a:r>
              <a:t>2. 交通拥堵的成因是多方面的，包括道路容量不足、交通需求过大、交通管理不善、交通事故、恶劣天气等。</a:t>
            </a:r>
          </a:p>
          <a:p>
            <a:r>
              <a:t>3. 交通拥堵对城市经济、社会、环境等方面都会产生负面影响，包括经济损失、空气污染、噪音污染、交通事故增加等。</a:t>
            </a:r>
          </a:p>
        </p:txBody>
      </p:sp>
      <p:sp>
        <p:nvSpPr>
          <p:cNvPr id="5" name="Text Placeholder 4"/>
          <p:cNvSpPr>
            <a:spLocks noGrp="1"/>
          </p:cNvSpPr>
          <p:nvPr>
            <p:ph type="body" idx="3"/>
          </p:nvPr>
        </p:nvSpPr>
        <p:spPr/>
        <p:txBody>
          <a:bodyPr/>
          <a:lstStyle/>
          <a:p>
            <a:r>
              <a:t>交通拥堵的度量指标</a:t>
            </a:r>
          </a:p>
        </p:txBody>
      </p:sp>
      <p:sp>
        <p:nvSpPr>
          <p:cNvPr id="6" name="Content Placeholder 5"/>
          <p:cNvSpPr>
            <a:spLocks noGrp="1"/>
          </p:cNvSpPr>
          <p:nvPr>
            <p:ph sz="half" idx="4"/>
          </p:nvPr>
        </p:nvSpPr>
        <p:spPr/>
        <p:txBody>
          <a:bodyPr/>
          <a:lstStyle/>
          <a:p>
            <a:r>
              <a:t>1. 交通拥堵的度量指标包括速度、延误时间、拥堵长度、拥堵指数等。</a:t>
            </a:r>
          </a:p>
          <a:p>
            <a:r>
              <a:t>2. 速度是交通拥堵最直观的度量指标，拥堵时车辆的平均速度会下降。</a:t>
            </a:r>
          </a:p>
          <a:p>
            <a:r>
              <a:t>3. 延误时间是由于交通拥堵造成的车辆运行时间损失，可以分为可变延误时间和不可变延误时间。</a:t>
            </a:r>
          </a:p>
          <a:p>
            <a:r>
              <a:t>4. 拥堵长度是指交通拥堵的范围，通常以拥堵路段的长度来表示。</a:t>
            </a:r>
          </a:p>
          <a:p>
            <a:r>
              <a:t>5. 拥堵指数是一个综合性的交通拥堵度量指标，它考虑了速度、延误时间、拥堵长度等因素。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交通拥堵概述：量化刻画城市交通拥堵现状</a:t>
            </a:r>
          </a:p>
        </p:txBody>
      </p:sp>
      <p:sp>
        <p:nvSpPr>
          <p:cNvPr id="3" name="Text Placeholder 2"/>
          <p:cNvSpPr>
            <a:spLocks noGrp="1"/>
          </p:cNvSpPr>
          <p:nvPr>
            <p:ph type="body" idx="1"/>
          </p:nvPr>
        </p:nvSpPr>
        <p:spPr/>
        <p:txBody>
          <a:bodyPr/>
          <a:lstStyle/>
          <a:p>
            <a:r>
              <a:t>交通拥堵的时空分布</a:t>
            </a:r>
          </a:p>
        </p:txBody>
      </p:sp>
      <p:sp>
        <p:nvSpPr>
          <p:cNvPr id="4" name="Content Placeholder 3"/>
          <p:cNvSpPr>
            <a:spLocks noGrp="1"/>
          </p:cNvSpPr>
          <p:nvPr>
            <p:ph sz="half" idx="2"/>
          </p:nvPr>
        </p:nvSpPr>
        <p:spPr/>
        <p:txBody>
          <a:bodyPr/>
          <a:lstStyle/>
          <a:p>
            <a:r>
              <a:t>1. 交通拥堵在时空上具有明显的分布规律。</a:t>
            </a:r>
          </a:p>
          <a:p>
            <a:r>
              <a:t>2. 在时间上，交通拥堵通常在上下班高峰期和节假日出行高峰期最为严重。</a:t>
            </a:r>
          </a:p>
          <a:p>
            <a:r>
              <a:t>3. 在空间上，交通拥堵主要集中在城市中心区、主要交通干道和交通枢纽附近。</a:t>
            </a:r>
          </a:p>
          <a:p>
            <a:r>
              <a:t>4. 交通拥堵的时空分布规律受多种因素影响，包括交通需求、道路容量、交通管理、交通事故、恶劣天气等。</a:t>
            </a:r>
          </a:p>
        </p:txBody>
      </p:sp>
      <p:sp>
        <p:nvSpPr>
          <p:cNvPr id="5" name="Text Placeholder 4"/>
          <p:cNvSpPr>
            <a:spLocks noGrp="1"/>
          </p:cNvSpPr>
          <p:nvPr>
            <p:ph type="body" idx="3"/>
          </p:nvPr>
        </p:nvSpPr>
        <p:spPr/>
        <p:txBody>
          <a:bodyPr/>
          <a:lstStyle/>
          <a:p>
            <a:r>
              <a:t>交通拥堵的评估方法</a:t>
            </a:r>
          </a:p>
        </p:txBody>
      </p:sp>
      <p:sp>
        <p:nvSpPr>
          <p:cNvPr id="6" name="Content Placeholder 5"/>
          <p:cNvSpPr>
            <a:spLocks noGrp="1"/>
          </p:cNvSpPr>
          <p:nvPr>
            <p:ph sz="half" idx="4"/>
          </p:nvPr>
        </p:nvSpPr>
        <p:spPr/>
        <p:txBody>
          <a:bodyPr/>
          <a:lstStyle/>
          <a:p>
            <a:r>
              <a:t>1. 交通拥堵的评估方法主要有实地调查法、浮动车调查法、交通流模拟法和交通大数据分析法。</a:t>
            </a:r>
          </a:p>
          <a:p>
            <a:r>
              <a:t>2. 实地调查法是通过人工在道路上进行交通流量观测，获取交通拥堵数据。</a:t>
            </a:r>
          </a:p>
          <a:p>
            <a:r>
              <a:t>3. 浮动车调查法是通过安装在车辆上的GPS设备收集交通拥堵数据。</a:t>
            </a:r>
          </a:p>
          <a:p>
            <a:r>
              <a:t>4. 交通流模拟法是通过计算机软件模拟交通流的运行情况，获取交通拥堵数据。</a:t>
            </a:r>
          </a:p>
          <a:p>
            <a:r>
              <a:t>5. 交通大数据分析法是通过对交通大数据进行分析，获取交通拥堵数据。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交通拥堵概述：量化刻画城市交通拥堵现状</a:t>
            </a:r>
          </a:p>
        </p:txBody>
      </p:sp>
      <p:sp>
        <p:nvSpPr>
          <p:cNvPr id="3" name="Text Placeholder 2"/>
          <p:cNvSpPr>
            <a:spLocks noGrp="1"/>
          </p:cNvSpPr>
          <p:nvPr>
            <p:ph type="body" idx="1"/>
          </p:nvPr>
        </p:nvSpPr>
        <p:spPr/>
        <p:txBody>
          <a:bodyPr/>
          <a:lstStyle/>
          <a:p>
            <a:r>
              <a:t>交通拥堵的动态变化</a:t>
            </a:r>
          </a:p>
        </p:txBody>
      </p:sp>
      <p:sp>
        <p:nvSpPr>
          <p:cNvPr id="4" name="Content Placeholder 3"/>
          <p:cNvSpPr>
            <a:spLocks noGrp="1"/>
          </p:cNvSpPr>
          <p:nvPr>
            <p:ph sz="half" idx="2"/>
          </p:nvPr>
        </p:nvSpPr>
        <p:spPr/>
        <p:txBody>
          <a:bodyPr/>
          <a:lstStyle/>
          <a:p>
            <a:r>
              <a:t>1. 交通拥堵是动态变化的，受多种因素影响，包括交通需求、道路容量、交通管理、交通事故、恶劣天气等。</a:t>
            </a:r>
          </a:p>
          <a:p>
            <a:r>
              <a:t>2. 交通拥堵的动态变化可以分为长期变化和短期变化。</a:t>
            </a:r>
          </a:p>
          <a:p>
            <a:r>
              <a:t>3. 交通拥堵的长期变化主要是由城市人口、经济、土地利用等因素决定。</a:t>
            </a:r>
          </a:p>
          <a:p>
            <a:r>
              <a:t>4. 交通拥堵的短期变化主要是由交通事故、恶劣天气等因素决定。</a:t>
            </a:r>
          </a:p>
        </p:txBody>
      </p:sp>
      <p:sp>
        <p:nvSpPr>
          <p:cNvPr id="5" name="Text Placeholder 4"/>
          <p:cNvSpPr>
            <a:spLocks noGrp="1"/>
          </p:cNvSpPr>
          <p:nvPr>
            <p:ph type="body" idx="3"/>
          </p:nvPr>
        </p:nvSpPr>
        <p:spPr/>
        <p:txBody>
          <a:bodyPr/>
          <a:lstStyle/>
          <a:p>
            <a:r>
              <a:t>交通拥堵的缓解措施</a:t>
            </a:r>
          </a:p>
        </p:txBody>
      </p:sp>
      <p:sp>
        <p:nvSpPr>
          <p:cNvPr id="6" name="Content Placeholder 5"/>
          <p:cNvSpPr>
            <a:spLocks noGrp="1"/>
          </p:cNvSpPr>
          <p:nvPr>
            <p:ph sz="half" idx="4"/>
          </p:nvPr>
        </p:nvSpPr>
        <p:spPr/>
        <p:txBody>
          <a:bodyPr/>
          <a:lstStyle/>
          <a:p>
            <a:r>
              <a:t>1. 交通拥堵的缓解措施包括道路扩建、增加公共交通、改善交通管理、鼓励绿色出行等。</a:t>
            </a:r>
          </a:p>
          <a:p>
            <a:r>
              <a:t>2. 道路扩建可以增加道路容量，缓解交通拥堵。</a:t>
            </a:r>
          </a:p>
          <a:p>
            <a:r>
              <a:t>3. 增加公共交通可以减少私家车出行，缓解交通拥堵。</a:t>
            </a:r>
          </a:p>
          <a:p>
            <a:r>
              <a:t>4. 改善交通管理可以提高道路通行效率，缓解交通拥堵。</a:t>
            </a:r>
          </a:p>
          <a:p>
            <a:r>
              <a:t>5. 鼓励绿色出行可以减少交通需求，缓解交通拥堵。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拥堵时延/速度特征：构建时间尺度评估模型</a:t>
            </a:r>
          </a:p>
        </p:txBody>
      </p:sp>
      <p:sp>
        <p:nvSpPr>
          <p:cNvPr id="3" name="Subtitle 2"/>
          <p:cNvSpPr>
            <a:spLocks noGrp="1"/>
          </p:cNvSpPr>
          <p:nvPr>
            <p:ph type="subTitle" idx="1"/>
          </p:nvPr>
        </p:nvSpPr>
        <p:spPr/>
        <p:txBody>
          <a:bodyPr/>
          <a:lstStyle/>
          <a:p>
            <a:r>
              <a:t>交通拥堵动态定量评估方法研究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拥堵时延/速度特征：构建时间尺度评估模型</a:t>
            </a:r>
          </a:p>
        </p:txBody>
      </p:sp>
      <p:sp>
        <p:nvSpPr>
          <p:cNvPr id="3" name="Text Placeholder 2"/>
          <p:cNvSpPr>
            <a:spLocks noGrp="1"/>
          </p:cNvSpPr>
          <p:nvPr>
            <p:ph type="body" idx="1"/>
          </p:nvPr>
        </p:nvSpPr>
        <p:spPr/>
        <p:txBody>
          <a:bodyPr/>
          <a:lstStyle/>
          <a:p>
            <a:r>
              <a:t>基于数据的城市拥堵动态定量评估方法</a:t>
            </a:r>
          </a:p>
        </p:txBody>
      </p:sp>
      <p:sp>
        <p:nvSpPr>
          <p:cNvPr id="4" name="Content Placeholder 3"/>
          <p:cNvSpPr>
            <a:spLocks noGrp="1"/>
          </p:cNvSpPr>
          <p:nvPr>
            <p:ph sz="half" idx="2"/>
          </p:nvPr>
        </p:nvSpPr>
        <p:spPr/>
        <p:txBody>
          <a:bodyPr/>
          <a:lstStyle/>
          <a:p>
            <a:r>
              <a:t>1. 城市拥堵动态定量评估方法是通过数据来衡量城市拥堵状况的程度。这些数据可以包括交通流量、速度、拥堵延误等。</a:t>
            </a:r>
          </a:p>
          <a:p>
            <a:r>
              <a:t>2. 基于数据的城市拥堵动态定量评估方法可以帮助城市规划者和交通管理者了解城市拥堵的严重程度，并制定相应的措施来缓解拥堵。</a:t>
            </a:r>
          </a:p>
          <a:p>
            <a:r>
              <a:t>3. 基于数据的城市拥堵动态定量评估方法可以用于比较不同城市之间的拥堵状况，并确定哪些城市是最拥堵的。</a:t>
            </a:r>
          </a:p>
        </p:txBody>
      </p:sp>
      <p:sp>
        <p:nvSpPr>
          <p:cNvPr id="5" name="Text Placeholder 4"/>
          <p:cNvSpPr>
            <a:spLocks noGrp="1"/>
          </p:cNvSpPr>
          <p:nvPr>
            <p:ph type="body" idx="3"/>
          </p:nvPr>
        </p:nvSpPr>
        <p:spPr/>
        <p:txBody>
          <a:bodyPr/>
          <a:lstStyle/>
          <a:p>
            <a:r>
              <a:t>基于大数据的城市拥堵动态定量评估方法</a:t>
            </a:r>
          </a:p>
        </p:txBody>
      </p:sp>
      <p:sp>
        <p:nvSpPr>
          <p:cNvPr id="6" name="Content Placeholder 5"/>
          <p:cNvSpPr>
            <a:spLocks noGrp="1"/>
          </p:cNvSpPr>
          <p:nvPr>
            <p:ph sz="half" idx="4"/>
          </p:nvPr>
        </p:nvSpPr>
        <p:spPr/>
        <p:txBody>
          <a:bodyPr/>
          <a:lstStyle/>
          <a:p>
            <a:r>
              <a:t>1. 基于大数据的城市拥堵动态定量评估方法是利用大数据来衡量城市拥堵状况的程度。大数据可以包括来自交通传感器、手机定位数据、社交媒体数据等各种来源的数据。</a:t>
            </a:r>
          </a:p>
          <a:p>
            <a:r>
              <a:t>2. 基于大数据的城市拥堵动态定量评估方法可以提供更准确、更实时的数据，从而更好地反映城市拥堵的实际状况。</a:t>
            </a:r>
          </a:p>
          <a:p>
            <a:r>
              <a:t>3. 基于大数据的城市拥堵动态定量评估方法可以用于开发新的城市拥堵缓解措施，并评估这些措施的有效性。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拥堵指数方法：构建空间尺度评估模型</a:t>
            </a:r>
          </a:p>
        </p:txBody>
      </p:sp>
      <p:sp>
        <p:nvSpPr>
          <p:cNvPr id="3" name="Subtitle 2"/>
          <p:cNvSpPr>
            <a:spLocks noGrp="1"/>
          </p:cNvSpPr>
          <p:nvPr>
            <p:ph type="subTitle" idx="1"/>
          </p:nvPr>
        </p:nvSpPr>
        <p:spPr/>
        <p:txBody>
          <a:bodyPr/>
          <a:lstStyle/>
          <a:p>
            <a:r>
              <a:t>交通拥堵动态定量评估方法研究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拥堵指数方法：构建空间尺度评估模型</a:t>
            </a:r>
          </a:p>
        </p:txBody>
      </p:sp>
      <p:sp>
        <p:nvSpPr>
          <p:cNvPr id="3" name="Text Placeholder 2"/>
          <p:cNvSpPr>
            <a:spLocks noGrp="1"/>
          </p:cNvSpPr>
          <p:nvPr>
            <p:ph type="body" idx="1"/>
          </p:nvPr>
        </p:nvSpPr>
        <p:spPr/>
        <p:txBody>
          <a:bodyPr/>
          <a:lstStyle/>
          <a:p>
            <a:r>
              <a:t>拥堵指数方法：构建空间尺度评估模型</a:t>
            </a:r>
          </a:p>
        </p:txBody>
      </p:sp>
      <p:sp>
        <p:nvSpPr>
          <p:cNvPr id="4" name="Content Placeholder 3"/>
          <p:cNvSpPr>
            <a:spLocks noGrp="1"/>
          </p:cNvSpPr>
          <p:nvPr>
            <p:ph sz="half" idx="2"/>
          </p:nvPr>
        </p:nvSpPr>
        <p:spPr/>
        <p:txBody>
          <a:bodyPr/>
          <a:lstStyle/>
          <a:p>
            <a:r>
              <a:t>1. 拥堵指数是衡量交通拥堵程度的重要指标，反映了交通运行的效率和稳定性。</a:t>
            </a:r>
          </a:p>
          <a:p>
            <a:r>
              <a:t>2. 拥堵指数的计算方法主要有平均车速法、旅行时间指数法、延误时间指数法等。</a:t>
            </a:r>
          </a:p>
          <a:p>
            <a:r>
              <a:t>3. 不同的拥堵指数方法具有不同的优势和劣势，需要根据具体情况选择合适的计算方法。</a:t>
            </a:r>
          </a:p>
        </p:txBody>
      </p:sp>
      <p:sp>
        <p:nvSpPr>
          <p:cNvPr id="5" name="Text Placeholder 4"/>
          <p:cNvSpPr>
            <a:spLocks noGrp="1"/>
          </p:cNvSpPr>
          <p:nvPr>
            <p:ph type="body" idx="3"/>
          </p:nvPr>
        </p:nvSpPr>
        <p:spPr/>
        <p:txBody>
          <a:bodyPr/>
          <a:lstStyle/>
          <a:p>
            <a:r>
              <a:t>拥堵指数方法：考虑空间尺度的影响</a:t>
            </a:r>
          </a:p>
        </p:txBody>
      </p:sp>
      <p:sp>
        <p:nvSpPr>
          <p:cNvPr id="6" name="Content Placeholder 5"/>
          <p:cNvSpPr>
            <a:spLocks noGrp="1"/>
          </p:cNvSpPr>
          <p:nvPr>
            <p:ph sz="half" idx="4"/>
          </p:nvPr>
        </p:nvSpPr>
        <p:spPr/>
        <p:txBody>
          <a:bodyPr/>
          <a:lstStyle/>
          <a:p>
            <a:r>
              <a:t>1. 交通拥堵具有明显的时空异质性，在不同空间尺度上表现出不同的特征。</a:t>
            </a:r>
          </a:p>
          <a:p>
            <a:r>
              <a:t>2. 传统的拥堵指数方法通常在单一的空间尺度上进行计算，无法反映交通拥堵的时空变化特征。</a:t>
            </a:r>
          </a:p>
          <a:p>
            <a:r>
              <a:t>3. 考虑空间尺度的影响，可以构建更加准确和可靠的交通拥堵评估模型。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拥堵指数方法：构建空间尺度评估模型</a:t>
            </a:r>
          </a:p>
        </p:txBody>
      </p:sp>
      <p:sp>
        <p:nvSpPr>
          <p:cNvPr id="3" name="Content Placeholder 2"/>
          <p:cNvSpPr>
            <a:spLocks noGrp="1"/>
          </p:cNvSpPr>
          <p:nvPr>
            <p:ph sz="half" idx="2"/>
          </p:nvPr>
        </p:nvSpPr>
        <p:spPr/>
        <p:txBody>
          <a:bodyPr/>
          <a:lstStyle/>
          <a:p>
            <a:r>
              <a:t>1. 空间尺度评估模型可以将交通拥堵情况与空间尺度联系起来，揭示交通拥堵的时空演变规律。</a:t>
            </a:r>
          </a:p>
          <a:p>
            <a:r>
              <a:t>2. 空间尺度评估模型可以为交通规划和管理提供科学依据，帮助决策者制定更加有效的交通管理措施。</a:t>
            </a:r>
          </a:p>
          <a:p>
            <a:r>
              <a:t>3. 空间尺度评估模型可以作为交通拥堵研究的重要工具，推动交通拥堵研究的进一步发展。</a:t>
            </a:r>
          </a:p>
        </p:txBody>
      </p:sp>
      <p:sp>
        <p:nvSpPr>
          <p:cNvPr id="4" name="Text Placeholder 3"/>
          <p:cNvSpPr>
            <a:spLocks noGrp="1"/>
          </p:cNvSpPr>
          <p:nvPr>
            <p:ph type="body" idx="3"/>
          </p:nvPr>
        </p:nvSpPr>
        <p:spPr/>
        <p:txBody>
          <a:bodyPr/>
          <a:lstStyle/>
          <a:p>
            <a:r>
              <a:t>拥堵指数方法：应用与展望</a:t>
            </a:r>
          </a:p>
        </p:txBody>
      </p:sp>
      <p:sp>
        <p:nvSpPr>
          <p:cNvPr id="5" name="Content Placeholder 4"/>
          <p:cNvSpPr>
            <a:spLocks noGrp="1"/>
          </p:cNvSpPr>
          <p:nvPr>
            <p:ph sz="half" idx="4"/>
          </p:nvPr>
        </p:nvSpPr>
        <p:spPr/>
        <p:txBody>
          <a:bodyPr/>
          <a:lstStyle/>
          <a:p>
            <a:r>
              <a:t>1. 拥堵指数方法在交通规划、管理和研究中得到了广泛的应用。</a:t>
            </a:r>
          </a:p>
          <a:p>
            <a:r>
              <a:t>2. 拥堵指数方法还面临着一些挑战，如数据获取困难、计算复杂度高、模型精度有限等。</a:t>
            </a:r>
          </a:p>
          <a:p>
            <a:r>
              <a:t>3. 未来，拥堵指数方法将继续得到发展和完善，在交通拥堵研究和管理中发挥更加重要的作用。</a:t>
            </a:r>
          </a:p>
        </p:txBody>
      </p:sp>
      <p:sp>
        <p:nvSpPr>
          <p:cNvPr id="6" name="Text Placeholder 5"/>
          <p:cNvSpPr>
            <a:spLocks noGrp="1"/>
          </p:cNvSpPr>
          <p:nvPr>
            <p:ph type="body" idx="1"/>
          </p:nvPr>
        </p:nvSpPr>
        <p:spPr/>
        <p:txBody>
          <a:bodyPr/>
          <a:lstStyle/>
          <a:p>
            <a:r>
              <a:t>拥堵指数方法：构建空间尺度评估模型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拥堵路段识别：基于交通流流量-速度关系</a:t>
            </a:r>
          </a:p>
        </p:txBody>
      </p:sp>
      <p:sp>
        <p:nvSpPr>
          <p:cNvPr id="3" name="Subtitle 2"/>
          <p:cNvSpPr>
            <a:spLocks noGrp="1"/>
          </p:cNvSpPr>
          <p:nvPr>
            <p:ph type="subTitle" idx="1"/>
          </p:nvPr>
        </p:nvSpPr>
        <p:spPr/>
        <p:txBody>
          <a:bodyPr/>
          <a:lstStyle/>
          <a:p>
            <a:r>
              <a:t>交通拥堵动态定量评估方法研究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拥堵路段识别：基于交通流流量-速度关系</a:t>
            </a:r>
          </a:p>
        </p:txBody>
      </p:sp>
      <p:sp>
        <p:nvSpPr>
          <p:cNvPr id="3" name="Text Placeholder 2"/>
          <p:cNvSpPr>
            <a:spLocks noGrp="1"/>
          </p:cNvSpPr>
          <p:nvPr>
            <p:ph type="body" idx="1"/>
          </p:nvPr>
        </p:nvSpPr>
        <p:spPr/>
        <p:txBody>
          <a:bodyPr/>
          <a:lstStyle/>
          <a:p>
            <a:r>
              <a:t>交通流流量-速度关系</a:t>
            </a:r>
          </a:p>
        </p:txBody>
      </p:sp>
      <p:sp>
        <p:nvSpPr>
          <p:cNvPr id="4" name="Content Placeholder 3"/>
          <p:cNvSpPr>
            <a:spLocks noGrp="1"/>
          </p:cNvSpPr>
          <p:nvPr>
            <p:ph sz="half" idx="2"/>
          </p:nvPr>
        </p:nvSpPr>
        <p:spPr/>
        <p:txBody>
          <a:bodyPr/>
          <a:lstStyle/>
          <a:p>
            <a:r>
              <a:t>1. 交通流流量-速度关系是描述交通流速度随交通流量变化关系的曲线，它是交通流理论研究和交通控制系统设计的基础。</a:t>
            </a:r>
          </a:p>
          <a:p>
            <a:r>
              <a:t>2. 交通流流量-速度关系一般分为四种基本类型：自由流状态、稳定流状态、过饱和流状态和堵塞状态。</a:t>
            </a:r>
          </a:p>
          <a:p>
            <a:r>
              <a:t>3. 自由流状态是指交通流速度随交通流量增加而保持不变的状态；稳定流状态是指交通流速度随交通流量增加而降低的状态；过饱和流状态是指交通流速度随交通流量增加而大幅降低的状态；堵塞状态是指交通流速度为零的状态。</a:t>
            </a:r>
          </a:p>
        </p:txBody>
      </p:sp>
      <p:sp>
        <p:nvSpPr>
          <p:cNvPr id="5" name="Text Placeholder 4"/>
          <p:cNvSpPr>
            <a:spLocks noGrp="1"/>
          </p:cNvSpPr>
          <p:nvPr>
            <p:ph type="body" idx="3"/>
          </p:nvPr>
        </p:nvSpPr>
        <p:spPr/>
        <p:txBody>
          <a:bodyPr/>
          <a:lstStyle/>
          <a:p>
            <a:r>
              <a:t>拥堵路段识别</a:t>
            </a:r>
          </a:p>
        </p:txBody>
      </p:sp>
      <p:sp>
        <p:nvSpPr>
          <p:cNvPr id="6" name="Content Placeholder 5"/>
          <p:cNvSpPr>
            <a:spLocks noGrp="1"/>
          </p:cNvSpPr>
          <p:nvPr>
            <p:ph sz="half" idx="4"/>
          </p:nvPr>
        </p:nvSpPr>
        <p:spPr/>
        <p:txBody>
          <a:bodyPr/>
          <a:lstStyle/>
          <a:p>
            <a:r>
              <a:t>1. 拥堵路段识别是交通管理中的一个重要问题，其目的是识别出交通流中拥堵的路段，以便采取相应的措施来缓解拥堵。</a:t>
            </a:r>
          </a:p>
          <a:p>
            <a:r>
              <a:t>2. 基于交通流流量-速度关系的拥堵路段识别方法是通过检测交通流的流量和速度数据，来判断交通流是否处于拥堵状态。</a:t>
            </a:r>
          </a:p>
          <a:p>
            <a:r>
              <a:t>3. 基于交通流流量-速度关系的拥堵路段识别方法一般分为两类：参数法和非参数法。参数法是通过建立交通流流量-速度关系模型，来判断交通流是否处于拥堵状态；非参数法是通过直接使用交通流的流量和速度数据，来判断交通流是否处于拥堵状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拥堵热点识别：基于热力图-核密度估计</a:t>
            </a:r>
          </a:p>
        </p:txBody>
      </p:sp>
      <p:sp>
        <p:nvSpPr>
          <p:cNvPr id="3" name="Subtitle 2"/>
          <p:cNvSpPr>
            <a:spLocks noGrp="1"/>
          </p:cNvSpPr>
          <p:nvPr>
            <p:ph type="subTitle" idx="1"/>
          </p:nvPr>
        </p:nvSpPr>
        <p:spPr/>
        <p:txBody>
          <a:bodyPr/>
          <a:lstStyle/>
          <a:p>
            <a:r>
              <a:t>交通拥堵动态定量评估方法研究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https://d.book118.com/967164036163006040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交通拥堵概述：量化刻画城市交通拥堵现状</vt:lpstr>
      <vt:lpstr> 交通拥堵概述：量化刻画城市交通拥堵现状</vt:lpstr>
      <vt:lpstr> 交通拥堵概述：量化刻画城市交通拥堵现状</vt:lpstr>
      <vt:lpstr> 交通拥堵概述：量化刻画城市交通拥堵现状</vt:lpstr>
      <vt:lpstr> 拥堵时延/速度特征：构建时间尺度评估模型</vt:lpstr>
      <vt:lpstr> 拥堵时延/速度特征：构建时间尺度评估模型</vt:lpstr>
      <vt:lpstr> 拥堵指数方法：构建空间尺度评估模型</vt:lpstr>
      <vt:lpstr> 拥堵指数方法：构建空间尺度评估模型</vt:lpstr>
      <vt:lpstr> 拥堵指数方法：构建空间尺度评估模型</vt:lpstr>
      <vt:lpstr> 拥堵路段识别：基于交通流流量-速度关系</vt:lpstr>
      <vt:lpstr> 拥堵路段识别：基于交通流流量-速度关系</vt:lpstr>
      <vt:lpstr> 拥堵热点识别：基于热力图-核密度估计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2024-09-13T12:54:40.657</cp:lastPrinted>
  <dcterms:created xsi:type="dcterms:W3CDTF">2024-09-13T04:54:40Z</dcterms:created>
  <dcterms:modified xsi:type="dcterms:W3CDTF">2024-09-13T04:54:42Z</dcterms:modified>
</cp:coreProperties>
</file>