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26AF2ED-7283-4199-8069-AEC3990C19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3580CBB-DA83-4F01-8A16-949585CC9E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26167A3-5964-49C3-8E68-A6F64398AEE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52F4063-ADEA-4C9E-9EF5-60EB7EAA3B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915D283-1B2E-4972-B1C6-391A6296E1A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6830EB7-8DCF-4F19-B607-7FEDFBA560B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0956AE-762E-4B43-B381-48D29EB7752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8F46DB6-A9C3-4028-9A59-24FD79E992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96EE097-6541-4AFA-8569-567AF8E406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36D5E4E-3599-4563-A056-5E459F8E52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54F655-996C-4DD7-8FF4-87A6733A5E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7164156162006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8386" y="1188770"/>
            <a:ext cx="8744102"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水利水电工程单元工程施工量验收评定标准解析</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水利水电工程单元工程施工量验收评定标准概述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水利水电工程单元工程施工量验收评定标准实施流程</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水利水电工程单元工程施工量验收评定标准实施中的注意事项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水利水电工程单元工程施工量验收评定标准实施效果评价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引言</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通过制定和实施水利水电工程单元工程施工质量验收评定标准，确保工程质量符合设计要求和安全标准，保障人民群众生命财产安全。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保障水利水电工程质量</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通过规范的验收评定，推动水利水电工程建设向高质量、高效率、高安全性方向发展，实现工程建设的可持续发展。</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促进水利水电工程可持续发展</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制定水利水电工程单元工程施工质量验收评定标准，可以统一不同工程、不同施工单位之间的验收尺度，保证验收的公正性和客观性。</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统一验收尺度</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通过严格的验收评定标准，可以促使施工单位加强质量管理，提高工程质量水平，减少工程安全隐患。</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提高工程质量水平</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规范的验收评定标准可以明确建设单位、施工单位、监理单位等各方在工程质量方面的责任界限，避免出现推诿扯皮现象。</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明确责任界限</a:t>
            </a:r>
          </a:p>
        </p:txBody>
      </p:sp>
      <p:pic>
        <p:nvPicPr>
          <p:cNvPr id="9" name="Picture 9"/>
          <p:cNvPicPr>
            <a:picLocks noChangeAspect="1"/>
          </p:cNvPicPr>
          <p:nvPr/>
        </p:nvPicPr>
        <p:blipFill>
          <a:blip r:embed="rId2"/>
          <a:srcRect l="19792" r="1979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评定标准的重要性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水利水电工程单元工程施工量验收评定标准概述</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792" r="1679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水利水电工程单元工程施工量验收评定标准是指在水利水电工程建设过程中，对施工单位完成的各个单元工程的工程量、质量、安全等方面进行检查、测量、测试和评估，并根据相关标准和规范进行合格评定的准则。</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水利水电工程单元工程施工量验收评定标准可分为土石方工程、混凝土工程、砌石工程、金属结构安装工程、机电设备安装工程等类别。</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定义与分类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工程量验收</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对施工单位完成的单元工程的工程量进行核查，包括工程量的计量方法、计量单位、工程量清单等内容。</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质量验收</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对施工单位完成的单元工程的质量进行检查，包括材料质量、施工质量、工程外观质量等方面。</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安全验收</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对施工单位完成的单元工程的安全性进行评估，包括施工安全、工程运行安全等方面。</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评定标准的内容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3962" b="39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910" r="91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1109" b="2110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评定标准的作用</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保证工程质量</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通过施工量验收评定，可以确保施工单位按照设计要求和施工规范进行施工，从而保证工程质量符合要求。</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控制工程进度</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施工量验收评定可以及时发现和解决施工过程中存在的问题，避免工程延误或返工等情况的发生，从而控制工程进度。</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提高工程效益</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合格的单元工程可以提高整个水利水电工程的效益，包括提高工程运行效率、延长工程使用寿命、降低工程维护成本等。</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812" y="1067255"/>
            <a:ext cx="12205122" cy="3616657"/>
          </a:xfrm>
          <a:prstGeom prst="rect">
            <a:avLst/>
          </a:prstGeom>
          <a:solidFill>
            <a:srgbClr val="1E242F">
              <a:alpha val="37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562455" y="2990347"/>
            <a:ext cx="9434404" cy="11045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水利水电工程单元工程施工量验收评定标准实施流程</a:t>
            </a:r>
          </a:p>
        </p:txBody>
      </p:sp>
      <p:sp>
        <p:nvSpPr>
          <p:cNvPr id="4" name="TextBox 4"/>
          <p:cNvSpPr txBox="1"/>
          <p:nvPr/>
        </p:nvSpPr>
        <p:spPr>
          <a:xfrm>
            <a:off x="562455" y="1656300"/>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建立验收组织</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成立专门的验收组织，负责组织和实施水利水电工程单元工程施工量的验收评定工作。</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培训验收人员</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对验收人员进行专业培训，使其熟悉和掌握验收评定标准、方法和程序，确保验收工作的准确性和公正性。</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制定验收评定标准</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根据水利水电工程的特点和实际需求，制定科学合理的验收评定标准，明确各项指标的合格范围和评定方法。</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施工前的准备工作</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施工过程中的验收评定</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施工单位在完成一定阶段的施工后，向验收组织提出验收申请，并提交相关的施工资料和计量资料。验收组织在受理申请后，组织专家进行现场核查和评定。</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验收申请与受理</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按照规定的计量方法和程序，对施工过程中的各项施工量进行准确计量，并记录详细的计量数据。</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施工量计量</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对施工过程中的各项施工质量进行检查和评估，包括材料质量、施工质量、工艺质量等方面，确保施工质量符合设计要求和相关标准。</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质量检查与评估</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https://d.book118.com/967164156162006041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7F7F7"/>
      </a:dk1>
      <a:lt1>
        <a:srgbClr val="000000"/>
      </a:lt1>
      <a:dk2>
        <a:srgbClr val="FFFFFF"/>
      </a:dk2>
      <a:lt2>
        <a:srgbClr val="000000"/>
      </a:lt2>
      <a:accent1>
        <a:srgbClr val="8C8C8C"/>
      </a:accent1>
      <a:accent2>
        <a:srgbClr val="A8A8A8"/>
      </a:accent2>
      <a:accent3>
        <a:srgbClr val="7B7B7B"/>
      </a:accent3>
      <a:accent4>
        <a:srgbClr val="515151"/>
      </a:accent4>
      <a:accent5>
        <a:srgbClr val="60727F"/>
      </a:accent5>
      <a:accent6>
        <a:srgbClr val="444444"/>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2024-09-14T22:17:53.894</cp:lastPrinted>
  <dcterms:created xsi:type="dcterms:W3CDTF">2024-09-14T14:17:53Z</dcterms:created>
  <dcterms:modified xsi:type="dcterms:W3CDTF">2024-09-14T14:17:56Z</dcterms:modified>
</cp:coreProperties>
</file>