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4FDC15-9203-4F28-82F5-1C3EB03E4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8B63F9-AEBC-41FF-B020-BF8318EC8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B87694-470A-41D6-80CF-CC5749AE8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D80D0E-4618-41FD-9E51-5DB9B3916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0456DF-EED3-4DA0-A2D2-E31B0FF05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6DEB05-3D0D-4A74-91B1-3D7858EFC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180B26-E19A-46D7-A015-12C5AEE15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4E7B97-58C0-45C7-B282-91869F057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CA669F-9CE4-4DFD-86B0-8CD3C6C6F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1E95D9-33C0-4343-94F6-D04E949F0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521A92-E49C-4D6F-A9F6-75C3D9891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16502116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内外内衣营销案例分析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内外内衣品牌介绍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内外内衣营销策略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内外内衣营销效果评估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内外内衣营销案例的启示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研究内外内衣品牌的市场营销策略，分析其成功与不足之处。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探讨内外内衣品牌在竞争激烈的市场环境中如何脱颖而出。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为其他内衣品牌提供借鉴和启示，促进整个行业的健康发展。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内外内衣是一家中国本土内衣品牌，成立于2012年，专注于生产高品质、舒适的内衣产品。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内外内衣采用线上线下相结合的方式进行市场营销，注重品牌形象塑造和用户体验。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案例意义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通过对内外内衣的营销案例进行分析，可以深入了解中国内衣市场的现状和未来趋势，为其他内衣品牌提供有益的参考和借鉴。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案例概述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内外内衣品牌介绍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内外内衣品牌由两位女性创始人于2012年在上海创立，旨在为女性提供舒适、时尚、有品质的内衣选择。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创立背景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经过几年的发展，内外内衣逐渐壮大，成为国内知名的内衣品牌，并在多个城市开设了线下门店。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542" r="15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内外内衣倡导“由内而外的美丽”，强调内衣不仅是一种穿着用品，更是展现女性内在美的外在体现。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品牌理念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品牌历史与发展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品牌注重品质，选用优质面料，注重细节设计，致力于为消费者提供舒适、耐穿且时尚的内衣产品。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服务体验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内外内衣提供定制服务，根据顾客的体型和需求量身打造适合的内衣款式，同时提供售后咨询和维修服务。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内外内衣的产品线包括文胸、内裤、睡衣、运动内衣等多个品类，满足不同女性的多样化需求。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7875" r="7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产品线与服务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377205" y="4838783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0800000">
            <a:off x="1103852" y="4838783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0800000">
            <a:off x="9159730" y="4838783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05083" y="3081147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0800000">
            <a:off x="1031730" y="3081147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10800000">
            <a:off x="9087608" y="3081147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377205" y="1348302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0800000">
            <a:off x="1103852" y="1348302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rot="10800000">
            <a:off x="9159730" y="1348302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0034290" y="3847243"/>
            <a:ext cx="87725" cy="163068"/>
          </a:xfrm>
          <a:custGeom>
            <a:rect l="l" t="t" r="r" b="b"/>
            <a:pathLst>
              <a:path w="118" h="218">
                <a:moveTo>
                  <a:pt x="0" y="183"/>
                </a:moveTo>
                <a:cubicBezTo>
                  <a:pt x="0" y="200"/>
                  <a:pt x="8" y="217"/>
                  <a:pt x="25" y="217"/>
                </a:cubicBezTo>
                <a:cubicBezTo>
                  <a:pt x="84" y="217"/>
                  <a:pt x="84" y="217"/>
                  <a:pt x="84" y="217"/>
                </a:cubicBezTo>
                <a:cubicBezTo>
                  <a:pt x="100" y="217"/>
                  <a:pt x="117" y="200"/>
                  <a:pt x="117" y="183"/>
                </a:cubicBezTo>
                <a:cubicBezTo>
                  <a:pt x="117" y="0"/>
                  <a:pt x="117" y="0"/>
                  <a:pt x="117" y="0"/>
                </a:cubicBezTo>
                <a:cubicBezTo>
                  <a:pt x="17" y="91"/>
                  <a:pt x="17" y="91"/>
                  <a:pt x="17" y="91"/>
                </a:cubicBezTo>
                <a:cubicBezTo>
                  <a:pt x="0" y="75"/>
                  <a:pt x="0" y="75"/>
                  <a:pt x="0" y="75"/>
                </a:cubicBezTo>
                <a:lnTo>
                  <a:pt x="0" y="183"/>
                </a:lnTo>
                <a:close/>
                <a:moveTo>
                  <a:pt x="0" y="183"/>
                </a:moveTo>
                <a:lnTo>
                  <a:pt x="0" y="1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0177260" y="3757422"/>
            <a:ext cx="87725" cy="252984"/>
          </a:xfrm>
          <a:custGeom>
            <a:rect l="l" t="t" r="r" b="b"/>
            <a:pathLst>
              <a:path w="118" h="336">
                <a:moveTo>
                  <a:pt x="0" y="301"/>
                </a:moveTo>
                <a:cubicBezTo>
                  <a:pt x="0" y="318"/>
                  <a:pt x="17" y="335"/>
                  <a:pt x="34" y="335"/>
                </a:cubicBezTo>
                <a:cubicBezTo>
                  <a:pt x="84" y="335"/>
                  <a:pt x="84" y="335"/>
                  <a:pt x="84" y="335"/>
                </a:cubicBezTo>
                <a:cubicBezTo>
                  <a:pt x="101" y="335"/>
                  <a:pt x="117" y="318"/>
                  <a:pt x="117" y="301"/>
                </a:cubicBezTo>
                <a:cubicBezTo>
                  <a:pt x="117" y="76"/>
                  <a:pt x="117" y="76"/>
                  <a:pt x="117" y="76"/>
                </a:cubicBezTo>
                <a:cubicBezTo>
                  <a:pt x="42" y="0"/>
                  <a:pt x="42" y="0"/>
                  <a:pt x="42" y="0"/>
                </a:cubicBezTo>
                <a:cubicBezTo>
                  <a:pt x="0" y="42"/>
                  <a:pt x="0" y="42"/>
                  <a:pt x="0" y="42"/>
                </a:cubicBezTo>
                <a:lnTo>
                  <a:pt x="0" y="301"/>
                </a:lnTo>
                <a:close/>
                <a:moveTo>
                  <a:pt x="0" y="301"/>
                </a:moveTo>
                <a:lnTo>
                  <a:pt x="0" y="30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0320231" y="3757422"/>
            <a:ext cx="87725" cy="252984"/>
          </a:xfrm>
          <a:custGeom>
            <a:rect l="l" t="t" r="r" b="b"/>
            <a:pathLst>
              <a:path w="118" h="336">
                <a:moveTo>
                  <a:pt x="92" y="335"/>
                </a:moveTo>
                <a:cubicBezTo>
                  <a:pt x="108" y="335"/>
                  <a:pt x="117" y="318"/>
                  <a:pt x="117" y="301"/>
                </a:cubicBezTo>
                <a:cubicBezTo>
                  <a:pt x="117" y="0"/>
                  <a:pt x="117" y="0"/>
                  <a:pt x="117" y="0"/>
                </a:cubicBezTo>
                <a:cubicBezTo>
                  <a:pt x="0" y="118"/>
                  <a:pt x="0" y="118"/>
                  <a:pt x="0" y="118"/>
                </a:cubicBezTo>
                <a:cubicBezTo>
                  <a:pt x="0" y="301"/>
                  <a:pt x="0" y="301"/>
                  <a:pt x="0" y="301"/>
                </a:cubicBezTo>
                <a:cubicBezTo>
                  <a:pt x="0" y="318"/>
                  <a:pt x="16" y="335"/>
                  <a:pt x="33" y="335"/>
                </a:cubicBezTo>
                <a:lnTo>
                  <a:pt x="92" y="335"/>
                </a:lnTo>
                <a:close/>
                <a:moveTo>
                  <a:pt x="92" y="335"/>
                </a:moveTo>
                <a:lnTo>
                  <a:pt x="92" y="33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459962" y="3670840"/>
            <a:ext cx="94202" cy="342805"/>
          </a:xfrm>
          <a:custGeom>
            <a:rect l="l" t="t" r="r" b="b"/>
            <a:pathLst>
              <a:path w="125" h="452">
                <a:moveTo>
                  <a:pt x="0" y="41"/>
                </a:moveTo>
                <a:cubicBezTo>
                  <a:pt x="0" y="417"/>
                  <a:pt x="0" y="417"/>
                  <a:pt x="0" y="417"/>
                </a:cubicBezTo>
                <a:cubicBezTo>
                  <a:pt x="0" y="434"/>
                  <a:pt x="17" y="451"/>
                  <a:pt x="33" y="451"/>
                </a:cubicBezTo>
                <a:cubicBezTo>
                  <a:pt x="92" y="451"/>
                  <a:pt x="92" y="451"/>
                  <a:pt x="92" y="451"/>
                </a:cubicBezTo>
                <a:cubicBezTo>
                  <a:pt x="109" y="451"/>
                  <a:pt x="125" y="434"/>
                  <a:pt x="125" y="417"/>
                </a:cubicBezTo>
                <a:cubicBezTo>
                  <a:pt x="125" y="66"/>
                  <a:pt x="125" y="66"/>
                  <a:pt x="125" y="66"/>
                </a:cubicBezTo>
                <a:cubicBezTo>
                  <a:pt x="50" y="0"/>
                  <a:pt x="50" y="0"/>
                  <a:pt x="50" y="0"/>
                </a:cubicBezTo>
                <a:lnTo>
                  <a:pt x="0" y="41"/>
                </a:lnTo>
                <a:close/>
                <a:moveTo>
                  <a:pt x="0" y="41"/>
                </a:moveTo>
                <a:lnTo>
                  <a:pt x="0" y="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011525" y="3517678"/>
            <a:ext cx="536162" cy="342805"/>
          </a:xfrm>
          <a:custGeom>
            <a:rect l="l" t="t" r="r" b="b"/>
            <a:pathLst>
              <a:path w="728" h="452">
                <a:moveTo>
                  <a:pt x="234" y="284"/>
                </a:moveTo>
                <a:cubicBezTo>
                  <a:pt x="250" y="267"/>
                  <a:pt x="276" y="267"/>
                  <a:pt x="292" y="284"/>
                </a:cubicBezTo>
                <a:cubicBezTo>
                  <a:pt x="359" y="351"/>
                  <a:pt x="359" y="351"/>
                  <a:pt x="359" y="351"/>
                </a:cubicBezTo>
                <a:cubicBezTo>
                  <a:pt x="376" y="368"/>
                  <a:pt x="384" y="368"/>
                  <a:pt x="401" y="368"/>
                </a:cubicBezTo>
                <a:cubicBezTo>
                  <a:pt x="418" y="368"/>
                  <a:pt x="426" y="368"/>
                  <a:pt x="434" y="351"/>
                </a:cubicBezTo>
                <a:cubicBezTo>
                  <a:pt x="660" y="134"/>
                  <a:pt x="660" y="134"/>
                  <a:pt x="660" y="134"/>
                </a:cubicBezTo>
                <a:cubicBezTo>
                  <a:pt x="694" y="167"/>
                  <a:pt x="694" y="167"/>
                  <a:pt x="694" y="167"/>
                </a:cubicBezTo>
                <a:cubicBezTo>
                  <a:pt x="702" y="175"/>
                  <a:pt x="710" y="175"/>
                  <a:pt x="710" y="175"/>
                </a:cubicBezTo>
                <a:cubicBezTo>
                  <a:pt x="719" y="175"/>
                  <a:pt x="727" y="167"/>
                  <a:pt x="727" y="159"/>
                </a:cubicBezTo>
                <a:cubicBezTo>
                  <a:pt x="727" y="33"/>
                  <a:pt x="727" y="33"/>
                  <a:pt x="727" y="33"/>
                </a:cubicBezTo>
                <a:cubicBezTo>
                  <a:pt x="727" y="25"/>
                  <a:pt x="727" y="16"/>
                  <a:pt x="719" y="8"/>
                </a:cubicBezTo>
                <a:cubicBezTo>
                  <a:pt x="710" y="0"/>
                  <a:pt x="702" y="0"/>
                  <a:pt x="694" y="0"/>
                </a:cubicBezTo>
                <a:cubicBezTo>
                  <a:pt x="568" y="0"/>
                  <a:pt x="568" y="0"/>
                  <a:pt x="568" y="0"/>
                </a:cubicBezTo>
                <a:cubicBezTo>
                  <a:pt x="560" y="0"/>
                  <a:pt x="551" y="0"/>
                  <a:pt x="551" y="8"/>
                </a:cubicBezTo>
                <a:cubicBezTo>
                  <a:pt x="543" y="16"/>
                  <a:pt x="551" y="25"/>
                  <a:pt x="551" y="33"/>
                </a:cubicBezTo>
                <a:cubicBezTo>
                  <a:pt x="585" y="58"/>
                  <a:pt x="585" y="58"/>
                  <a:pt x="585" y="58"/>
                </a:cubicBezTo>
                <a:cubicBezTo>
                  <a:pt x="426" y="217"/>
                  <a:pt x="426" y="217"/>
                  <a:pt x="426" y="217"/>
                </a:cubicBezTo>
                <a:cubicBezTo>
                  <a:pt x="426" y="225"/>
                  <a:pt x="409" y="225"/>
                  <a:pt x="401" y="225"/>
                </a:cubicBezTo>
                <a:cubicBezTo>
                  <a:pt x="393" y="225"/>
                  <a:pt x="376" y="225"/>
                  <a:pt x="368" y="217"/>
                </a:cubicBezTo>
                <a:cubicBezTo>
                  <a:pt x="292" y="142"/>
                  <a:pt x="292" y="142"/>
                  <a:pt x="292" y="142"/>
                </a:cubicBezTo>
                <a:cubicBezTo>
                  <a:pt x="276" y="125"/>
                  <a:pt x="250" y="125"/>
                  <a:pt x="234" y="142"/>
                </a:cubicBezTo>
                <a:cubicBezTo>
                  <a:pt x="8" y="359"/>
                  <a:pt x="8" y="359"/>
                  <a:pt x="8" y="359"/>
                </a:cubicBezTo>
                <a:cubicBezTo>
                  <a:pt x="0" y="368"/>
                  <a:pt x="0" y="384"/>
                  <a:pt x="0" y="393"/>
                </a:cubicBezTo>
                <a:cubicBezTo>
                  <a:pt x="0" y="410"/>
                  <a:pt x="0" y="418"/>
                  <a:pt x="8" y="426"/>
                </a:cubicBezTo>
                <a:cubicBezTo>
                  <a:pt x="25" y="435"/>
                  <a:pt x="25" y="435"/>
                  <a:pt x="25" y="435"/>
                </a:cubicBezTo>
                <a:cubicBezTo>
                  <a:pt x="41" y="451"/>
                  <a:pt x="67" y="451"/>
                  <a:pt x="83" y="435"/>
                </a:cubicBezTo>
                <a:lnTo>
                  <a:pt x="234" y="284"/>
                </a:lnTo>
                <a:close/>
                <a:moveTo>
                  <a:pt x="234" y="284"/>
                </a:moveTo>
                <a:lnTo>
                  <a:pt x="234" y="28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997333" y="3400044"/>
            <a:ext cx="685705" cy="695706"/>
          </a:xfrm>
          <a:custGeom>
            <a:rect l="l" t="t" r="r" b="b"/>
            <a:pathLst>
              <a:path w="929" h="921">
                <a:moveTo>
                  <a:pt x="887" y="0"/>
                </a:moveTo>
                <a:cubicBezTo>
                  <a:pt x="862" y="0"/>
                  <a:pt x="836" y="26"/>
                  <a:pt x="836" y="50"/>
                </a:cubicBezTo>
                <a:cubicBezTo>
                  <a:pt x="836" y="837"/>
                  <a:pt x="836" y="837"/>
                  <a:pt x="836" y="837"/>
                </a:cubicBezTo>
                <a:cubicBezTo>
                  <a:pt x="51" y="837"/>
                  <a:pt x="51" y="837"/>
                  <a:pt x="51" y="837"/>
                </a:cubicBezTo>
                <a:cubicBezTo>
                  <a:pt x="26" y="837"/>
                  <a:pt x="0" y="853"/>
                  <a:pt x="0" y="878"/>
                </a:cubicBezTo>
                <a:cubicBezTo>
                  <a:pt x="0" y="903"/>
                  <a:pt x="26" y="920"/>
                  <a:pt x="51" y="920"/>
                </a:cubicBezTo>
                <a:cubicBezTo>
                  <a:pt x="887" y="920"/>
                  <a:pt x="887" y="920"/>
                  <a:pt x="887" y="920"/>
                </a:cubicBezTo>
                <a:cubicBezTo>
                  <a:pt x="912" y="920"/>
                  <a:pt x="928" y="903"/>
                  <a:pt x="928" y="878"/>
                </a:cubicBezTo>
                <a:cubicBezTo>
                  <a:pt x="928" y="50"/>
                  <a:pt x="928" y="50"/>
                  <a:pt x="928" y="50"/>
                </a:cubicBezTo>
                <a:cubicBezTo>
                  <a:pt x="928" y="26"/>
                  <a:pt x="903" y="0"/>
                  <a:pt x="887" y="0"/>
                </a:cubicBezTo>
                <a:close/>
                <a:moveTo>
                  <a:pt x="887" y="0"/>
                </a:moveTo>
                <a:lnTo>
                  <a:pt x="887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市场定位与目标客户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内外内衣通过精准的市场定位和品牌形象塑造，吸引目标客户群体，并通过线上线下多渠道营销推广，提高品牌知名度和美誉度。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内外内衣定位于中高端市场，以专业、时尚、品质为核心卖点，与国际知名内衣品牌竞争。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主要面向25-45岁的女性消费者，特别是对内衣品质和舒适度有较高要求的中产阶层女性。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内外内衣营销策略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内外内衣的产品定位是舒适、健康和时尚，以满足不同年龄段和消费层次的消费者需求。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为了保持竞争优势，内外内衣不断推出新产品，并注重在设计和功能上进行创新，以满足消费者的个性化需求。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价格定位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内外内衣的价格定位在中高端市场，以提供高品质的产品和合理的价格，吸引追求品质的消费者。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价格策略调整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根据市场需求和竞争情况，内外内衣会适时调整价格策略，以保持竞争优势和市场份额。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内外内衣注重线上渠道的建设，通过官方网站、电商平台等多种途径进行销售，提高产品的覆盖面和销售量。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内外内衣也注重线下渠道的建设，通过开设实体店、与百货商场合作等方式，提高品牌知名度和用户体验。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线下渠道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线上渠道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https://d.book118.com/967165021161006052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2024-09-26T14:45:08.045</cp:lastPrinted>
  <dcterms:created xsi:type="dcterms:W3CDTF">2024-09-26T06:45:08Z</dcterms:created>
  <dcterms:modified xsi:type="dcterms:W3CDTF">2024-09-26T06:45:10Z</dcterms:modified>
</cp:coreProperties>
</file>