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F6BCBB-2625-4A4A-803C-6B36653CFFB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DDCF4-38DA-46E5-85F2-98A34A0B5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9F981-5623-4553-AAAD-90FB4414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306BD-D565-4FCE-884A-DDC9CA03A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52D8D-B41B-43F3-AC00-42E40B140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F5468-3871-48CC-9646-237F7CDE3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EE7E1-9720-4E97-80FA-80AFDB6BF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66828-EBF1-4862-98C9-00B58579A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39016-0361-46B4-95AB-2ED7DB702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B6182-8DF7-44D5-81E9-F85E6C191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E9808-C3CB-425F-9F31-6DAFEBFDF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36BC4-53F1-4266-9D84-9EF9A7AB1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2C55DC1-DBAE-4266-8F1C-74CD348AC6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A373CD2-2E63-4817-981B-CB8F8A66966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502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人工智能技术在金融欺诈检测中的作用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人工智能技术在金融欺诈检测中的作用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机器学习在金融欺诈检测中的应用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深度学习在金融欺诈检测中的应用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异常检测技术在金融欺诈检测中的应用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人工智能在欺诈行为分析中的应用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人工智能技术在金融欺诈检测中的作用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获取不正当利益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虚假信息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检测和预防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有效手段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欺诈行为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金融交易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0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传统欺诈检测方法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局限性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规则引擎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模型评分卡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无法应对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新型欺诈手段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人为因素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深度学习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提高检测效率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自动识别异常行为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全方位欺诈防范支持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行为识别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欺诈模型构建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机器学习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分析欺诈行为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提供预防方案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人工智能技术在金融欺诈检测中的优势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自动学习数据特征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提高检测准确率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实现更有效的欺诈检测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28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5000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人工智能在欺诈检测中的应用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人工智能技术可以应用于欺诈检测模型的构建、欺诈行为分析、行为识别等方面，为金融机构提供全方位的欺诈防范支持。这些技术能够帮助金融机构更快速、更准确地识别潜在的欺诈行为，保护客户资产安全。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2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机器学习在金融欺诈检测中的应用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机器学习简介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机器学习是人工智能的一个分支，通过算法让计算机运行数据并学习规律，从而实现智能化的预测和决策。在金融欺诈检测中，机器学习可以帮助识别异常模式和行为，提高风险控制能力。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机器学习算法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有标签数据训练模型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监督学习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无需标签数据训练模型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无监督学习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部分有标签数据训练模型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半监督学习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通过试错学习最优决策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强化学习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机器学习在金融欺诈检测中的具体应用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建立欺诈检测算法模型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构建模型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提取有效的特征信息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特征工程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识别异常交易和行为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异常检测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3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模型泛化能力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泛化能力差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容易过拟合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自适应学习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根据环境调整算法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提高适应性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迁移学习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跨领域知识迁移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提高欺诈检测效果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机器学习在欺诈检测中的挑战与发展趋势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数据不平衡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欺诈交易比例低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模型难以识别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金融欺诈检测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金融欺诈检测是金融行业关注的重要问题之一，准确的欺诈检测可以帮助降低金融风险，保护客户资产安全。机器学习技术在欺诈检测中发挥着越来越重要的作用，通过分析海量数据和建立复杂模型来识别欺诈行为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87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深度学习在金融欺诈检测中的应用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92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深度学习简介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深度学习是机器学习的一种，通过多层神经网络模拟人类大脑的学习方式来解决问题。在金融领域，深度学习可以帮助识别金融欺诈行为，提高诈骗检测的准确性和效率。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深度学习模型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用于图像识别和特征提取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卷积神经网络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适用于序列数据的处理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循环神经网络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用于无监督学习和特征提取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自编码器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10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深度学习在金融领域的具体应用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提高欺诈检测准确率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构建复杂模型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提升欺诈检测效率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实现端到端的欺诈检测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加速欺诈行为分析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处理大规模数据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1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2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计算资源消耗大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解释性差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深度学习在欺诈检测中的优势与挑战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优势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高准确率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自动学习能力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7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深度学习在金融欺诈检测中扮演着重要角色，其应用不仅提高了欺诈检测的准确性和效率，也带来了新的挑战。随着技术的不断发展，相信深度学习在金融领域的应用将更加广泛。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https://d.book118.com/967165025011006055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人工智能技术在金融欺诈检测中的作用</vt:lpstr>
      <vt:lpstr>目录</vt:lpstr>
      <vt:lpstr>第1章 人工智能技术在金融欺诈检测中的作用</vt:lpstr>
      <vt:lpstr>介绍</vt:lpstr>
      <vt:lpstr>传统欺诈检测方法</vt:lpstr>
      <vt:lpstr>人工智能技术在金融欺诈检测中的优势</vt:lpstr>
      <vt:lpstr>人工智能在欺诈检测中的应用</vt:lpstr>
      <vt:lpstr>第2章 机器学习在金融欺诈检测中的应用</vt:lpstr>
      <vt:lpstr>机器学习简介</vt:lpstr>
      <vt:lpstr>机器学习算法</vt:lpstr>
      <vt:lpstr>机器学习在金融欺诈检测中的具体应用</vt:lpstr>
      <vt:lpstr>机器学习在欺诈检测中的挑战与发展趋势</vt:lpstr>
      <vt:lpstr> </vt:lpstr>
      <vt:lpstr>第3章 深度学习在金融欺诈检测中的应用</vt:lpstr>
      <vt:lpstr> </vt:lpstr>
      <vt:lpstr>深度学习模型</vt:lpstr>
      <vt:lpstr>深度学习在金融领域的具体应用</vt:lpstr>
      <vt:lpstr>深度学习在欺诈检测中的优势与挑战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2024-09-29T14:41:30.897</cp:lastPrinted>
  <dcterms:created xsi:type="dcterms:W3CDTF">2024-09-29T06:41:30Z</dcterms:created>
  <dcterms:modified xsi:type="dcterms:W3CDTF">2024-09-29T06:41:33Z</dcterms:modified>
</cp:coreProperties>
</file>