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417.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66.xml"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2024/2/16</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extLst>
      <p:ext uri="{BB962C8B-B14F-4D97-AF65-F5344CB8AC3E}">
        <p14:creationId xmlns:p14="http://schemas.microsoft.com/office/powerpoint/2010/main" val="2325868796"/>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348.xml" /><Relationship Id="rId4" Type="http://schemas.openxmlformats.org/officeDocument/2006/relationships/tags" Target="../tags/tag349.xml" /><Relationship Id="rId5" Type="http://schemas.openxmlformats.org/officeDocument/2006/relationships/tags" Target="../tags/tag350.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481013" y="1279525"/>
            <a:ext cx="6140450" cy="3454400"/>
          </a:xfrm>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7421D011-EC35-498F-ADE3-3197FF1A64D5}" type="slidenum">
              <a:rPr lang="zh-CN" altLang="en-US" smtClean="0"/>
              <a:t>1</a:t>
            </a:fld>
            <a:endParaRPr lang="zh-CN" altLang="en-US"/>
          </a:p>
        </p:txBody>
      </p:sp>
    </p:spTree>
    <p:extLst>
      <p:ext uri="{BB962C8B-B14F-4D97-AF65-F5344CB8AC3E}">
        <p14:creationId xmlns:p14="http://schemas.microsoft.com/office/powerpoint/2010/main" val="4142418232"/>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11545975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image" Target="../media/image2.jpe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3.xml" /><Relationship Id="rId10" Type="http://schemas.openxmlformats.org/officeDocument/2006/relationships/tags" Target="../tags/tag90.xml" /><Relationship Id="rId11" Type="http://schemas.openxmlformats.org/officeDocument/2006/relationships/image" Target="../media/image5.jpeg" /><Relationship Id="rId12"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84.xml" /><Relationship Id="rId4" Type="http://schemas.openxmlformats.org/officeDocument/2006/relationships/image" Target="../media/image4.png"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tags" Target="../tags/tag89.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1.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image" Target="../media/image8.jpeg" /><Relationship Id="rId15"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image" Target="../media/image6.png" /><Relationship Id="rId5" Type="http://schemas.openxmlformats.org/officeDocument/2006/relationships/tags" Target="../tags/tag94.xml" /><Relationship Id="rId6" Type="http://schemas.openxmlformats.org/officeDocument/2006/relationships/image" Target="../media/image7.png"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image" Target="../media/image5.jpeg" /><Relationship Id="rId13"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103.xml" /><Relationship Id="rId4" Type="http://schemas.openxmlformats.org/officeDocument/2006/relationships/image" Target="../media/image4.png"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image" Target="../media/image5.jpeg" /><Relationship Id="rId15"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112.xml" /><Relationship Id="rId4" Type="http://schemas.openxmlformats.org/officeDocument/2006/relationships/image" Target="../media/image4.png"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22.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image" Target="../media/image2.jpeg"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7.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image" Target="../media/image5.jpeg"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image" Target="../media/image5.jpeg" /><Relationship Id="rId13"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132.xml" /><Relationship Id="rId4" Type="http://schemas.openxmlformats.org/officeDocument/2006/relationships/image" Target="../media/image4.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40.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image" Target="../media/image5.jpeg" /><Relationship Id="rId15" Type="http://schemas.openxmlformats.org/officeDocument/2006/relationships/slideMaster" Target="../slideMasters/slideMaster2.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image" Target="../media/image4.png" /><Relationship Id="rId6" Type="http://schemas.openxmlformats.org/officeDocument/2006/relationships/tags" Target="../tags/tag144.xml" /><Relationship Id="rId7" Type="http://schemas.openxmlformats.org/officeDocument/2006/relationships/image" Target="../media/image3.png" /><Relationship Id="rId8" Type="http://schemas.openxmlformats.org/officeDocument/2006/relationships/tags" Target="../tags/tag145.xml" /><Relationship Id="rId9" Type="http://schemas.openxmlformats.org/officeDocument/2006/relationships/tags" Target="../tags/tag146.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51.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image" Target="../media/image5.jpeg" /><Relationship Id="rId14" Type="http://schemas.openxmlformats.org/officeDocument/2006/relationships/slideMaster" Target="../slideMasters/slideMaster2.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image" Target="../media/image4.png" /><Relationship Id="rId6" Type="http://schemas.openxmlformats.org/officeDocument/2006/relationships/tags" Target="../tags/tag155.xml" /><Relationship Id="rId7" Type="http://schemas.openxmlformats.org/officeDocument/2006/relationships/image" Target="../media/image3.png" /><Relationship Id="rId8" Type="http://schemas.openxmlformats.org/officeDocument/2006/relationships/tags" Target="../tags/tag156.xml" /><Relationship Id="rId9" Type="http://schemas.openxmlformats.org/officeDocument/2006/relationships/tags" Target="../tags/tag157.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61.xml" /><Relationship Id="rId10"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image" Target="../media/image2.jpeg"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68.xml" /><Relationship Id="rId10" Type="http://schemas.openxmlformats.org/officeDocument/2006/relationships/image" Target="../media/image5.jpeg" /><Relationship Id="rId11" Type="http://schemas.openxmlformats.org/officeDocument/2006/relationships/slideMaster" Target="../slideMasters/slideMaster2.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image" Target="../media/image3.png" /><Relationship Id="rId7" Type="http://schemas.openxmlformats.org/officeDocument/2006/relationships/tags" Target="../tags/tag173.xml" /><Relationship Id="rId8" Type="http://schemas.openxmlformats.org/officeDocument/2006/relationships/image" Target="../media/image4.png" /><Relationship Id="rId9" Type="http://schemas.openxmlformats.org/officeDocument/2006/relationships/tags" Target="../tags/tag174.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75.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image" Target="../media/image5.jpeg" /><Relationship Id="rId13" Type="http://schemas.openxmlformats.org/officeDocument/2006/relationships/slideMaster" Target="../slideMasters/slideMaster2.xml" /><Relationship Id="rId2" Type="http://schemas.openxmlformats.org/officeDocument/2006/relationships/tags" Target="../tags/tag176.xml" /><Relationship Id="rId3" Type="http://schemas.openxmlformats.org/officeDocument/2006/relationships/image" Target="../media/image4.png" /><Relationship Id="rId4" Type="http://schemas.openxmlformats.org/officeDocument/2006/relationships/tags" Target="../tags/tag177.xml" /><Relationship Id="rId5" Type="http://schemas.openxmlformats.org/officeDocument/2006/relationships/image" Target="../media/image3.png"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84.xml" /><Relationship Id="rId10" Type="http://schemas.openxmlformats.org/officeDocument/2006/relationships/tags" Target="../tags/tag192.xml" /><Relationship Id="rId11" Type="http://schemas.openxmlformats.org/officeDocument/2006/relationships/image" Target="../media/image5.jpeg" /><Relationship Id="rId12" Type="http://schemas.openxmlformats.org/officeDocument/2006/relationships/slideMaster" Target="../slideMasters/slideMaster2.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image" Target="../media/image4.png"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9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image" Target="../media/image5.jpeg" /><Relationship Id="rId14"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194.xml" /><Relationship Id="rId4" Type="http://schemas.openxmlformats.org/officeDocument/2006/relationships/image" Target="../media/image3.png"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1.xml" /><Relationship Id="rId11" Type="http://schemas.openxmlformats.org/officeDocument/2006/relationships/image" Target="../media/image5.jpeg" /><Relationship Id="rId12" Type="http://schemas.openxmlformats.org/officeDocument/2006/relationships/slideMaster" Target="../slideMasters/slideMaster2.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image" Target="../media/image4.png"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12.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14" Type="http://schemas.openxmlformats.org/officeDocument/2006/relationships/tags" Target="../tags/tag223.xml" /><Relationship Id="rId15" Type="http://schemas.openxmlformats.org/officeDocument/2006/relationships/image" Target="../media/image5.jpeg" /><Relationship Id="rId16"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213.xml" /><Relationship Id="rId4" Type="http://schemas.openxmlformats.org/officeDocument/2006/relationships/image" Target="../media/image3.png"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24.xml" /><Relationship Id="rId10" Type="http://schemas.openxmlformats.org/officeDocument/2006/relationships/tags" Target="../tags/tag232.xml" /><Relationship Id="rId11" Type="http://schemas.openxmlformats.org/officeDocument/2006/relationships/image" Target="../media/image5.jpeg" /><Relationship Id="rId12" Type="http://schemas.openxmlformats.org/officeDocument/2006/relationships/slideMaster" Target="../slideMasters/slideMaster2.xml" /><Relationship Id="rId2" Type="http://schemas.openxmlformats.org/officeDocument/2006/relationships/tags" Target="../tags/tag225.xml" /><Relationship Id="rId3" Type="http://schemas.openxmlformats.org/officeDocument/2006/relationships/image" Target="../media/image3.png"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233.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237.xml" /><Relationship Id="rId2" Type="http://schemas.openxmlformats.org/officeDocument/2006/relationships/tags" Target="../tags/tag238.xml" /><Relationship Id="rId3" Type="http://schemas.openxmlformats.org/officeDocument/2006/relationships/image" Target="../media/image9.jpeg" /><Relationship Id="rId4" Type="http://schemas.openxmlformats.org/officeDocument/2006/relationships/tags" Target="../tags/tag239.xml" /><Relationship Id="rId5" Type="http://schemas.openxmlformats.org/officeDocument/2006/relationships/image" Target="../media/image10.jpeg" /><Relationship Id="rId6"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40.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46.xml" /><Relationship Id="rId2" Type="http://schemas.openxmlformats.org/officeDocument/2006/relationships/image" Target="../media/image11.png"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49.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54.xml" /><Relationship Id="rId2" Type="http://schemas.openxmlformats.org/officeDocument/2006/relationships/image" Target="../media/image12.png" /><Relationship Id="rId3" Type="http://schemas.openxmlformats.org/officeDocument/2006/relationships/tags" Target="../tags/tag255.xm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4E15E2F6-1DA5-4E84-A67D-DB962A4A3BC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3B0E079-80A6-4B1A-AB0E-1B51F0F58C7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BD573EEF-EE2B-4855-9510-B61212B307C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746D42F6-542F-450A-AE41-1D7F0A24C82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967599E6-8EC9-48C3-AF5B-8D102D5BD98D}"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08A2D3A4-992E-429A-90DE-640BA833414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8C671161-B4DC-45C8-840A-F09671830FA2}"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78CB701-864F-48A0-AEBF-AEB676A1BDC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59BD355-75E8-4E52-AF77-EFAEED9C5EA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05235AC-D28D-4257-B6A9-51EBFCEBB5E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38AEDF6-282A-4039-A482-256DDB23B1B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rotWithShape="1">
          <a:blip r:embed="rId9"/>
          <a:stretch>
            <a:fillRect/>
          </a:stretch>
        </a:blipFill>
        <a:effectLst/>
      </p:bgPr>
    </p:bg>
    <p:spTree>
      <p:nvGrpSpPr>
        <p:cNvPr id="1" name=""/>
        <p:cNvGrpSpPr/>
        <p:nvPr>
          <p:custDataLst>
            <p:tags r:id="rId1"/>
          </p:custDataLst>
        </p:nvPr>
      </p:nvGrpSpPr>
      <p:grpSpPr>
        <a:xfrm>
          <a:off x="0" y="0"/>
          <a:ext cx="0" cy="0"/>
        </a:xfrm>
      </p:grpSpPr>
      <p:pic>
        <p:nvPicPr>
          <p:cNvPr id="11" name="图片 10"/>
          <p:cNvPicPr>
            <a:picLocks noChangeAspect="1"/>
          </p:cNvPicPr>
          <p:nvPr userDrawn="1">
            <p:custDataLst>
              <p:tags r:id="rId3"/>
            </p:custDataLst>
          </p:nvPr>
        </p:nvPicPr>
        <p:blipFill>
          <a:blip r:embed="rId2"/>
          <a:stretch>
            <a:fillRect/>
          </a:stretch>
        </p:blipFill>
        <p:spPr>
          <a:xfrm>
            <a:off x="2667837" y="1780880"/>
            <a:ext cx="6856327" cy="3914958"/>
          </a:xfrm>
          <a:prstGeom prst="rect">
            <a:avLst/>
          </a:prstGeom>
        </p:spPr>
      </p:pic>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2024/2/16</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ctrTitle" hasCustomPrompt="1"/>
            <p:custDataLst>
              <p:tags r:id="rId7"/>
            </p:custDataLst>
          </p:nvPr>
        </p:nvSpPr>
        <p:spPr>
          <a:xfrm>
            <a:off x="2918217" y="2954020"/>
            <a:ext cx="6355565" cy="1117842"/>
          </a:xfrm>
        </p:spPr>
        <p:txBody>
          <a:bodyPr lIns="90000" tIns="46800" rIns="90000" bIns="0" anchor="b" anchorCtr="0">
            <a:normAutofit/>
          </a:bodyPr>
          <a:lstStyle>
            <a:lvl1pPr algn="ctr">
              <a:defRPr sz="5400" spc="600" baseline="0">
                <a:solidFill>
                  <a:schemeClr val="tx1">
                    <a:lumMod val="85000"/>
                    <a:lumOff val="15000"/>
                  </a:schemeClr>
                </a:solidFill>
                <a:ea typeface="汉仪乐喵体W" panose="00020600040101010101" pitchFamily="18" charset="-122"/>
              </a:defRPr>
            </a:lvl1pPr>
          </a:lstStyle>
          <a:p>
            <a:r>
              <a:rPr lang="zh-CN" altLang="en-US"/>
              <a:t>单击此处编辑标题</a:t>
            </a:r>
          </a:p>
        </p:txBody>
      </p:sp>
      <p:sp>
        <p:nvSpPr>
          <p:cNvPr id="3" name="副标题 2"/>
          <p:cNvSpPr>
            <a:spLocks noGrp="1"/>
          </p:cNvSpPr>
          <p:nvPr>
            <p:ph type="subTitle" idx="1" hasCustomPrompt="1"/>
            <p:custDataLst>
              <p:tags r:id="rId8"/>
            </p:custDataLst>
          </p:nvPr>
        </p:nvSpPr>
        <p:spPr>
          <a:xfrm>
            <a:off x="2918217" y="4117949"/>
            <a:ext cx="6355565" cy="706755"/>
          </a:xfrm>
        </p:spPr>
        <p:txBody>
          <a:bodyPr lIns="90000" tIns="0" rIns="90000" bIns="46800">
            <a:normAutofit/>
          </a:bodyPr>
          <a:lstStyle>
            <a:lvl1pPr marL="0" indent="0" algn="ctr" eaLnBrk="1" fontAlgn="auto" latinLnBrk="0" hangingPunct="1">
              <a:lnSpc>
                <a:spcPct val="100000"/>
              </a:lnSpc>
              <a:buNone/>
              <a:defRPr sz="2400" u="none" strike="noStrike" kern="1200" cap="none" spc="200" normalizeH="0" baseline="0">
                <a:solidFill>
                  <a:schemeClr val="tx1">
                    <a:lumMod val="85000"/>
                    <a:lumOff val="15000"/>
                  </a:schemeClr>
                </a:solidFill>
                <a:uFillTx/>
                <a:ea typeface="幼圆"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dpi="0" rotWithShape="1">
          <a:blip r:embed="rId11">
            <a:lum/>
          </a:blip>
          <a:tile tx="0" ty="0" sx="100000" sy="100000" flip="none" algn="tl"/>
        </a:blipFill>
        <a:effectLst/>
      </p:bgPr>
    </p:bg>
    <p:spTree>
      <p:nvGrpSpPr>
        <p:cNvPr id="1" name=""/>
        <p:cNvGrpSpPr/>
        <p:nvPr>
          <p:custDataLst>
            <p:tags r:id="rId1"/>
          </p:custDataLst>
        </p:nvPr>
      </p:nvGrpSpPr>
      <p:grpSpPr>
        <a:xfrm>
          <a:off x="0" y="0"/>
          <a:ext cx="0" cy="0"/>
        </a:xfrm>
      </p:grpSpPr>
      <p:pic>
        <p:nvPicPr>
          <p:cNvPr id="8" name="图片 7" descr="NING"/>
          <p:cNvPicPr>
            <a:picLocks noChangeAspect="1"/>
          </p:cNvPicPr>
          <p:nvPr userDrawn="1">
            <p:custDataLst>
              <p:tags r:id="rId3"/>
            </p:custDataLst>
          </p:nvPr>
        </p:nvPicPr>
        <p:blipFill>
          <a:blip r:embed="rId2"/>
          <a:stretch>
            <a:fillRect/>
          </a:stretch>
        </p:blipFill>
        <p:spPr>
          <a:xfrm>
            <a:off x="147320" y="6311900"/>
            <a:ext cx="565150" cy="454025"/>
          </a:xfrm>
          <a:prstGeom prst="rect">
            <a:avLst/>
          </a:prstGeom>
        </p:spPr>
      </p:pic>
      <p:pic>
        <p:nvPicPr>
          <p:cNvPr id="9" name="图片 8" descr="瓶子"/>
          <p:cNvPicPr>
            <a:picLocks noChangeAspect="1"/>
          </p:cNvPicPr>
          <p:nvPr userDrawn="1">
            <p:custDataLst>
              <p:tags r:id="rId5"/>
            </p:custDataLst>
          </p:nvPr>
        </p:nvPicPr>
        <p:blipFill>
          <a:blip r:embed="rId4"/>
          <a:stretch>
            <a:fillRect/>
          </a:stretch>
        </p:blipFill>
        <p:spPr>
          <a:xfrm>
            <a:off x="11574145" y="5708650"/>
            <a:ext cx="444500" cy="1057275"/>
          </a:xfrm>
          <a:prstGeom prst="rect">
            <a:avLst/>
          </a:prstGeom>
        </p:spPr>
      </p:pic>
      <p:sp>
        <p:nvSpPr>
          <p:cNvPr id="2" name="标题 1"/>
          <p:cNvSpPr>
            <a:spLocks noGrp="1"/>
          </p:cNvSpPr>
          <p:nvPr>
            <p:ph type="title"/>
            <p:custDataLst>
              <p:tags r:id="rId6"/>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7"/>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2024/2/16</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rotWithShape="1">
          <a:blip r:embed="rId14"/>
          <a:stretch>
            <a:fillRect t="-1000" b="-1000"/>
          </a:stretch>
        </a:blipFill>
        <a:effectLst/>
      </p:bgPr>
    </p:bg>
    <p:spTree>
      <p:nvGrpSpPr>
        <p:cNvPr id="1" name=""/>
        <p:cNvGrpSpPr/>
        <p:nvPr>
          <p:custDataLst>
            <p:tags r:id="rId1"/>
          </p:custDataLst>
        </p:nvPr>
      </p:nvGrpSpPr>
      <p:grpSpPr>
        <a:xfrm>
          <a:off x="0" y="0"/>
          <a:ext cx="0" cy="0"/>
        </a:xfrm>
      </p:grpSpPr>
      <p:grpSp>
        <p:nvGrpSpPr>
          <p:cNvPr id="7" name="组合 6"/>
          <p:cNvGrpSpPr/>
          <p:nvPr userDrawn="1">
            <p:custDataLst>
              <p:tags r:id="rId2"/>
            </p:custDataLst>
          </p:nvPr>
        </p:nvGrpSpPr>
        <p:grpSpPr>
          <a:xfrm>
            <a:off x="5078502" y="1427756"/>
            <a:ext cx="2034996" cy="1367337"/>
            <a:chOff x="5003861" y="1890894"/>
            <a:chExt cx="2034996" cy="1367337"/>
          </a:xfrm>
        </p:grpSpPr>
        <p:grpSp>
          <p:nvGrpSpPr>
            <p:cNvPr id="8" name="组合 7"/>
            <p:cNvGrpSpPr/>
            <p:nvPr>
              <p:custDataLst>
                <p:tags r:id="rId3"/>
              </p:custDataLst>
            </p:nvPr>
          </p:nvGrpSpPr>
          <p:grpSpPr>
            <a:xfrm>
              <a:off x="5153144" y="1890894"/>
              <a:ext cx="1885713" cy="1318105"/>
              <a:chOff x="5016702" y="1947553"/>
              <a:chExt cx="1885713" cy="1318105"/>
            </a:xfrm>
          </p:grpSpPr>
          <p:pic>
            <p:nvPicPr>
              <p:cNvPr id="10" name="图片 9"/>
              <p:cNvPicPr>
                <a:picLocks noChangeAspect="1"/>
              </p:cNvPicPr>
              <p:nvPr>
                <p:custDataLst>
                  <p:tags r:id="rId5"/>
                </p:custDataLst>
              </p:nvPr>
            </p:nvPicPr>
            <p:blipFill>
              <a:blip r:embed="rId4"/>
              <a:stretch>
                <a:fillRect/>
              </a:stretch>
            </p:blipFill>
            <p:spPr>
              <a:xfrm>
                <a:off x="6341424" y="1947553"/>
                <a:ext cx="560991" cy="1030184"/>
              </a:xfrm>
              <a:prstGeom prst="rect">
                <a:avLst/>
              </a:prstGeom>
            </p:spPr>
          </p:pic>
          <p:pic>
            <p:nvPicPr>
              <p:cNvPr id="11" name="图片 10"/>
              <p:cNvPicPr>
                <a:picLocks noChangeAspect="1"/>
              </p:cNvPicPr>
              <p:nvPr>
                <p:custDataLst>
                  <p:tags r:id="rId7"/>
                </p:custDataLst>
              </p:nvPr>
            </p:nvPicPr>
            <p:blipFill>
              <a:blip r:embed="rId6"/>
              <a:stretch>
                <a:fillRect/>
              </a:stretch>
            </p:blipFill>
            <p:spPr>
              <a:xfrm>
                <a:off x="5016702" y="2197710"/>
                <a:ext cx="1324722" cy="1067948"/>
              </a:xfrm>
              <a:prstGeom prst="rect">
                <a:avLst/>
              </a:prstGeom>
            </p:spPr>
          </p:pic>
        </p:grpSp>
        <p:pic>
          <p:nvPicPr>
            <p:cNvPr id="9" name="图片 8"/>
            <p:cNvPicPr>
              <a:picLocks noChangeAspect="1"/>
            </p:cNvPicPr>
            <p:nvPr>
              <p:custDataLst>
                <p:tags r:id="rId8"/>
              </p:custDataLst>
            </p:nvPr>
          </p:nvPicPr>
          <p:blipFill>
            <a:blip r:embed="rId4"/>
            <a:stretch>
              <a:fillRect/>
            </a:stretch>
          </p:blipFill>
          <p:spPr>
            <a:xfrm rot="17295804" flipH="1">
              <a:off x="5238457" y="2462644"/>
              <a:ext cx="560991" cy="1030184"/>
            </a:xfrm>
            <a:prstGeom prst="rect">
              <a:avLst/>
            </a:prstGeom>
          </p:spPr>
        </p:pic>
      </p:grpSp>
      <p:sp>
        <p:nvSpPr>
          <p:cNvPr id="4" name="日期占位符 3"/>
          <p:cNvSpPr>
            <a:spLocks noGrp="1"/>
          </p:cNvSpPr>
          <p:nvPr>
            <p:ph type="dt" sz="half" idx="10"/>
            <p:custDataLst>
              <p:tags r:id="rId9"/>
            </p:custDataLst>
          </p:nvPr>
        </p:nvSpPr>
        <p:spPr/>
        <p:txBody>
          <a:bodyPr/>
          <a:lstStyle/>
          <a:p>
            <a:fld id="{760FBDFE-C587-4B4C-A407-44438C67B59E}" type="datetimeFigureOut">
              <a:rPr lang="zh-CN" altLang="en-US" smtClean="0"/>
              <a:t>2024/2/16</a:t>
            </a:fld>
            <a:endParaRPr lang="zh-CN" altLang="en-US"/>
          </a:p>
        </p:txBody>
      </p:sp>
      <p:sp>
        <p:nvSpPr>
          <p:cNvPr id="5" name="页脚占位符 4"/>
          <p:cNvSpPr>
            <a:spLocks noGrp="1"/>
          </p:cNvSpPr>
          <p:nvPr>
            <p:ph type="ftr" sz="quarter" idx="11"/>
            <p:custDataLst>
              <p:tags r:id="rId10"/>
            </p:custDataLst>
          </p:nvPr>
        </p:nvSpPr>
        <p:spPr/>
        <p:txBody>
          <a:bodyPr/>
          <a:lstStyle/>
          <a:p>
            <a:endParaRPr lang="zh-CN" altLang="en-US"/>
          </a:p>
        </p:txBody>
      </p:sp>
      <p:sp>
        <p:nvSpPr>
          <p:cNvPr id="6" name="灯片编号占位符 5"/>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12"/>
            </p:custDataLst>
          </p:nvPr>
        </p:nvSpPr>
        <p:spPr>
          <a:xfrm>
            <a:off x="3682252" y="3063240"/>
            <a:ext cx="4827495" cy="724593"/>
          </a:xfrm>
        </p:spPr>
        <p:txBody>
          <a:bodyPr lIns="90000" tIns="46800" rIns="90000" bIns="0" anchor="b" anchorCtr="0">
            <a:normAutofit/>
          </a:bodyPr>
          <a:lstStyle>
            <a:lvl1pPr algn="ctr">
              <a:defRPr sz="3600" u="none" strike="noStrike" kern="1200" cap="none" spc="300" normalizeH="0" baseline="0">
                <a:solidFill>
                  <a:schemeClr val="tx1">
                    <a:lumMod val="85000"/>
                    <a:lumOff val="15000"/>
                  </a:schemeClr>
                </a:solidFill>
                <a:uFillTx/>
                <a:latin typeface="Arial" pitchFamily="34" charset="0"/>
                <a:ea typeface="汉仪乐喵体W" panose="00020600040101010101" pitchFamily="18" charset="-122"/>
              </a:defRPr>
            </a:lvl1pPr>
          </a:lstStyle>
          <a:p>
            <a:r>
              <a:rPr lang="zh-CN" altLang="en-US"/>
              <a:t>单击此处编辑标题</a:t>
            </a:r>
          </a:p>
        </p:txBody>
      </p:sp>
      <p:sp>
        <p:nvSpPr>
          <p:cNvPr id="3" name="文本占位符 2"/>
          <p:cNvSpPr>
            <a:spLocks noGrp="1"/>
          </p:cNvSpPr>
          <p:nvPr>
            <p:ph type="body" idx="1"/>
            <p:custDataLst>
              <p:tags r:id="rId13"/>
            </p:custDataLst>
          </p:nvPr>
        </p:nvSpPr>
        <p:spPr>
          <a:xfrm>
            <a:off x="3682252" y="3849965"/>
            <a:ext cx="4827495" cy="790615"/>
          </a:xfrm>
        </p:spPr>
        <p:txBody>
          <a:bodyPr lIns="90000" tIns="0" rIns="90000" bIns="46800">
            <a:normAutofit/>
          </a:bodyPr>
          <a:lstStyle>
            <a:lvl1pPr marL="0" indent="0" algn="ctr" eaLnBrk="1" fontAlgn="auto" latinLnBrk="0" hangingPunct="1">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dpi="0" rotWithShape="1">
          <a:blip r:embed="rId12">
            <a:lum/>
          </a:blip>
          <a:tile tx="0" ty="0" sx="100000" sy="100000" flip="none" algn="tl"/>
        </a:blipFill>
        <a:effectLst/>
      </p:bgPr>
    </p:bg>
    <p:spTree>
      <p:nvGrpSpPr>
        <p:cNvPr id="1" name=""/>
        <p:cNvGrpSpPr/>
        <p:nvPr>
          <p:custDataLst>
            <p:tags r:id="rId1"/>
          </p:custDataLst>
        </p:nvPr>
      </p:nvGrpSpPr>
      <p:grpSpPr>
        <a:xfrm>
          <a:off x="0" y="0"/>
          <a:ext cx="0" cy="0"/>
        </a:xfrm>
      </p:grpSpPr>
      <p:pic>
        <p:nvPicPr>
          <p:cNvPr id="9" name="图片 8" descr="NING"/>
          <p:cNvPicPr>
            <a:picLocks noChangeAspect="1"/>
          </p:cNvPicPr>
          <p:nvPr userDrawn="1">
            <p:custDataLst>
              <p:tags r:id="rId3"/>
            </p:custDataLst>
          </p:nvPr>
        </p:nvPicPr>
        <p:blipFill>
          <a:blip r:embed="rId2"/>
          <a:stretch>
            <a:fillRect/>
          </a:stretch>
        </p:blipFill>
        <p:spPr>
          <a:xfrm>
            <a:off x="147320" y="6311900"/>
            <a:ext cx="565150" cy="454025"/>
          </a:xfrm>
          <a:prstGeom prst="rect">
            <a:avLst/>
          </a:prstGeom>
        </p:spPr>
      </p:pic>
      <p:pic>
        <p:nvPicPr>
          <p:cNvPr id="10" name="图片 9" descr="瓶子"/>
          <p:cNvPicPr>
            <a:picLocks noChangeAspect="1"/>
          </p:cNvPicPr>
          <p:nvPr userDrawn="1">
            <p:custDataLst>
              <p:tags r:id="rId5"/>
            </p:custDataLst>
          </p:nvPr>
        </p:nvPicPr>
        <p:blipFill>
          <a:blip r:embed="rId4"/>
          <a:stretch>
            <a:fillRect/>
          </a:stretch>
        </p:blipFill>
        <p:spPr>
          <a:xfrm>
            <a:off x="11574145" y="5708650"/>
            <a:ext cx="444500" cy="1057275"/>
          </a:xfrm>
          <a:prstGeom prst="rect">
            <a:avLst/>
          </a:prstGeom>
        </p:spPr>
      </p:pic>
      <p:sp>
        <p:nvSpPr>
          <p:cNvPr id="2" name="标题 1"/>
          <p:cNvSpPr>
            <a:spLocks noGrp="1"/>
          </p:cNvSpPr>
          <p:nvPr>
            <p:ph type="title"/>
            <p:custDataLst>
              <p:tags r:id="rId6"/>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7"/>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8"/>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itchFamily="34" charset="0"/>
                <a:ea typeface="幼圆" panose="02010509060101010101" pitchFamily="49" charset="-122"/>
              </a:defRPr>
            </a:lvl1pPr>
            <a:lvl2pPr>
              <a:defRPr sz="1600" baseline="0">
                <a:solidFill>
                  <a:schemeClr val="tx1">
                    <a:lumMod val="85000"/>
                    <a:lumOff val="15000"/>
                  </a:schemeClr>
                </a:solidFill>
                <a:latin typeface="Arial" pitchFamily="34" charset="0"/>
                <a:ea typeface="幼圆" panose="02010509060101010101" pitchFamily="49" charset="-122"/>
              </a:defRPr>
            </a:lvl2pPr>
            <a:lvl3pPr>
              <a:defRPr sz="1600" baseline="0">
                <a:solidFill>
                  <a:schemeClr val="tx1">
                    <a:lumMod val="85000"/>
                    <a:lumOff val="15000"/>
                  </a:schemeClr>
                </a:solidFill>
                <a:latin typeface="Arial" pitchFamily="34" charset="0"/>
                <a:ea typeface="幼圆" panose="02010509060101010101" pitchFamily="49" charset="-122"/>
              </a:defRPr>
            </a:lvl3pPr>
            <a:lvl4pPr>
              <a:defRPr sz="1600" baseline="0">
                <a:solidFill>
                  <a:schemeClr val="tx1">
                    <a:lumMod val="85000"/>
                    <a:lumOff val="15000"/>
                  </a:schemeClr>
                </a:solidFill>
                <a:latin typeface="Arial" pitchFamily="34" charset="0"/>
                <a:ea typeface="幼圆" panose="02010509060101010101" pitchFamily="49" charset="-122"/>
              </a:defRPr>
            </a:lvl4pPr>
            <a:lvl5pPr>
              <a:defRPr sz="16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2024/2/16</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dpi="0" rotWithShape="1">
          <a:blip r:embed="rId14">
            <a:lum/>
          </a:blip>
          <a:tile tx="0" ty="0" sx="100000" sy="100000" flip="none" algn="tl"/>
        </a:blipFill>
        <a:effectLst/>
      </p:bgPr>
    </p:bg>
    <p:spTree>
      <p:nvGrpSpPr>
        <p:cNvPr id="1" name=""/>
        <p:cNvGrpSpPr/>
        <p:nvPr>
          <p:custDataLst>
            <p:tags r:id="rId1"/>
          </p:custDataLst>
        </p:nvPr>
      </p:nvGrpSpPr>
      <p:grpSpPr>
        <a:xfrm>
          <a:off x="0" y="0"/>
          <a:ext cx="0" cy="0"/>
        </a:xfrm>
      </p:grpSpPr>
      <p:pic>
        <p:nvPicPr>
          <p:cNvPr id="11" name="图片 10" descr="NING"/>
          <p:cNvPicPr>
            <a:picLocks noChangeAspect="1"/>
          </p:cNvPicPr>
          <p:nvPr userDrawn="1">
            <p:custDataLst>
              <p:tags r:id="rId3"/>
            </p:custDataLst>
          </p:nvPr>
        </p:nvPicPr>
        <p:blipFill>
          <a:blip r:embed="rId2"/>
          <a:stretch>
            <a:fillRect/>
          </a:stretch>
        </p:blipFill>
        <p:spPr>
          <a:xfrm>
            <a:off x="147320" y="6311900"/>
            <a:ext cx="565150" cy="454025"/>
          </a:xfrm>
          <a:prstGeom prst="rect">
            <a:avLst/>
          </a:prstGeom>
        </p:spPr>
      </p:pic>
      <p:pic>
        <p:nvPicPr>
          <p:cNvPr id="12" name="图片 11" descr="瓶子"/>
          <p:cNvPicPr>
            <a:picLocks noChangeAspect="1"/>
          </p:cNvPicPr>
          <p:nvPr userDrawn="1">
            <p:custDataLst>
              <p:tags r:id="rId5"/>
            </p:custDataLst>
          </p:nvPr>
        </p:nvPicPr>
        <p:blipFill>
          <a:blip r:embed="rId4"/>
          <a:stretch>
            <a:fillRect/>
          </a:stretch>
        </p:blipFill>
        <p:spPr>
          <a:xfrm>
            <a:off x="11574145" y="5708650"/>
            <a:ext cx="444500" cy="1057275"/>
          </a:xfrm>
          <a:prstGeom prst="rect">
            <a:avLst/>
          </a:prstGeom>
        </p:spPr>
      </p:pic>
      <p:sp>
        <p:nvSpPr>
          <p:cNvPr id="2" name="标题 1"/>
          <p:cNvSpPr>
            <a:spLocks noGrp="1"/>
          </p:cNvSpPr>
          <p:nvPr>
            <p:ph type="title"/>
            <p:custDataLst>
              <p:tags r:id="rId6"/>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幼圆"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8"/>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10"/>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2024/2/16</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rotWithShape="1">
          <a:blip r:embed="rId6"/>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5">
            <a:lum/>
          </a:blip>
          <a:tile tx="0" ty="0" sx="100000" sy="100000" flip="none" algn="tl"/>
        </a:blipFill>
        <a:effectLst/>
      </p:bgPr>
    </p:bg>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2024/2/16</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blipFill dpi="0" rotWithShape="1">
          <a:blip r:embed="rId12">
            <a:lum/>
          </a:blip>
          <a:tile tx="0" ty="0" sx="100000" sy="100000" flip="none" algn="tl"/>
        </a:blipFill>
        <a:effectLst/>
      </p:bgPr>
    </p:bg>
    <p:spTree>
      <p:nvGrpSpPr>
        <p:cNvPr id="1" name=""/>
        <p:cNvGrpSpPr/>
        <p:nvPr>
          <p:custDataLst>
            <p:tags r:id="rId1"/>
          </p:custDataLst>
        </p:nvPr>
      </p:nvGrpSpPr>
      <p:grpSpPr>
        <a:xfrm>
          <a:off x="0" y="0"/>
          <a:ext cx="0" cy="0"/>
        </a:xfrm>
      </p:grpSpPr>
      <p:pic>
        <p:nvPicPr>
          <p:cNvPr id="9" name="图片 8" descr="NING"/>
          <p:cNvPicPr>
            <a:picLocks noChangeAspect="1"/>
          </p:cNvPicPr>
          <p:nvPr userDrawn="1">
            <p:custDataLst>
              <p:tags r:id="rId3"/>
            </p:custDataLst>
          </p:nvPr>
        </p:nvPicPr>
        <p:blipFill>
          <a:blip r:embed="rId2"/>
          <a:stretch>
            <a:fillRect/>
          </a:stretch>
        </p:blipFill>
        <p:spPr>
          <a:xfrm>
            <a:off x="147320" y="6311900"/>
            <a:ext cx="565150" cy="454025"/>
          </a:xfrm>
          <a:prstGeom prst="rect">
            <a:avLst/>
          </a:prstGeom>
        </p:spPr>
      </p:pic>
      <p:pic>
        <p:nvPicPr>
          <p:cNvPr id="10" name="图片 9" descr="瓶子"/>
          <p:cNvPicPr>
            <a:picLocks noChangeAspect="1"/>
          </p:cNvPicPr>
          <p:nvPr userDrawn="1">
            <p:custDataLst>
              <p:tags r:id="rId5"/>
            </p:custDataLst>
          </p:nvPr>
        </p:nvPicPr>
        <p:blipFill>
          <a:blip r:embed="rId4"/>
          <a:stretch>
            <a:fillRect/>
          </a:stretch>
        </p:blipFill>
        <p:spPr>
          <a:xfrm>
            <a:off x="11574145" y="5708650"/>
            <a:ext cx="444500" cy="1057275"/>
          </a:xfrm>
          <a:prstGeom prst="rect">
            <a:avLst/>
          </a:prstGeom>
        </p:spPr>
      </p:pic>
      <p:sp>
        <p:nvSpPr>
          <p:cNvPr id="2" name="标题 1"/>
          <p:cNvSpPr>
            <a:spLocks noGrp="1"/>
          </p:cNvSpPr>
          <p:nvPr>
            <p:ph type="title"/>
            <p:custDataLst>
              <p:tags r:id="rId6"/>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图片占位符 2"/>
          <p:cNvSpPr>
            <a:spLocks noGrp="1"/>
          </p:cNvSpPr>
          <p:nvPr>
            <p:ph type="pic" idx="1"/>
            <p:custDataLst>
              <p:tags r:id="rId7"/>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panose="02010509060101010101" pitchFamily="49" charset="-122"/>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2024/2/16</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dpi="0" rotWithShape="1">
          <a:blip r:embed="rId14">
            <a:lum/>
          </a:blip>
          <a:tile tx="0" ty="0" sx="100000" sy="100000" flip="none" algn="tl"/>
        </a:blipFill>
        <a:effectLst/>
      </p:bgPr>
    </p:bg>
    <p:spTree>
      <p:nvGrpSpPr>
        <p:cNvPr id="1" name=""/>
        <p:cNvGrpSpPr/>
        <p:nvPr>
          <p:custDataLst>
            <p:tags r:id="rId1"/>
          </p:custDataLst>
        </p:nvPr>
      </p:nvGrpSpPr>
      <p:grpSpPr>
        <a:xfrm>
          <a:off x="0" y="0"/>
          <a:ext cx="0" cy="0"/>
        </a:xfrm>
      </p:grpSpPr>
      <p:grpSp>
        <p:nvGrpSpPr>
          <p:cNvPr id="8" name="组合 7"/>
          <p:cNvGrpSpPr/>
          <p:nvPr userDrawn="1">
            <p:custDataLst>
              <p:tags r:id="rId2"/>
            </p:custDataLst>
          </p:nvPr>
        </p:nvGrpSpPr>
        <p:grpSpPr>
          <a:xfrm>
            <a:off x="278461" y="136525"/>
            <a:ext cx="11778284" cy="6586855"/>
            <a:chOff x="278461" y="136525"/>
            <a:chExt cx="11778284" cy="6586855"/>
          </a:xfrm>
        </p:grpSpPr>
        <p:sp>
          <p:nvSpPr>
            <p:cNvPr id="9" name="矩形 8"/>
            <p:cNvSpPr/>
            <p:nvPr userDrawn="1">
              <p:custDataLst>
                <p:tags r:id="rId3"/>
              </p:custDataLst>
            </p:nvPr>
          </p:nvSpPr>
          <p:spPr>
            <a:xfrm>
              <a:off x="318135" y="273050"/>
              <a:ext cx="11692255" cy="63119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10" name="组合 9"/>
            <p:cNvGrpSpPr/>
            <p:nvPr userDrawn="1">
              <p:custDataLst>
                <p:tags r:id="rId4"/>
              </p:custDataLst>
            </p:nvPr>
          </p:nvGrpSpPr>
          <p:grpSpPr>
            <a:xfrm>
              <a:off x="278461" y="136525"/>
              <a:ext cx="11778284" cy="6586855"/>
              <a:chOff x="278461" y="136525"/>
              <a:chExt cx="11778284" cy="6586855"/>
            </a:xfrm>
          </p:grpSpPr>
          <p:pic>
            <p:nvPicPr>
              <p:cNvPr id="11" name="图片 10" descr="瓶子"/>
              <p:cNvPicPr>
                <a:picLocks noChangeAspect="1"/>
              </p:cNvPicPr>
              <p:nvPr userDrawn="1">
                <p:custDataLst>
                  <p:tags r:id="rId6"/>
                </p:custDataLst>
              </p:nvPr>
            </p:nvPicPr>
            <p:blipFill>
              <a:blip r:embed="rId5"/>
              <a:stretch>
                <a:fillRect/>
              </a:stretch>
            </p:blipFill>
            <p:spPr>
              <a:xfrm flipH="1">
                <a:off x="278461" y="136525"/>
                <a:ext cx="444500" cy="1057275"/>
              </a:xfrm>
              <a:prstGeom prst="rect">
                <a:avLst/>
              </a:prstGeom>
            </p:spPr>
          </p:pic>
          <p:pic>
            <p:nvPicPr>
              <p:cNvPr id="12" name="图片 11" descr="NING"/>
              <p:cNvPicPr>
                <a:picLocks noChangeAspect="1"/>
              </p:cNvPicPr>
              <p:nvPr userDrawn="1">
                <p:custDataLst>
                  <p:tags r:id="rId8"/>
                </p:custDataLst>
              </p:nvPr>
            </p:nvPicPr>
            <p:blipFill>
              <a:blip r:embed="rId7"/>
              <a:stretch>
                <a:fillRect/>
              </a:stretch>
            </p:blipFill>
            <p:spPr>
              <a:xfrm rot="1140000">
                <a:off x="11491595" y="6269355"/>
                <a:ext cx="565150" cy="454025"/>
              </a:xfrm>
              <a:prstGeom prst="rect">
                <a:avLst/>
              </a:prstGeom>
            </p:spPr>
          </p:pic>
        </p:grpSp>
      </p:grpSp>
      <p:sp>
        <p:nvSpPr>
          <p:cNvPr id="2" name="竖排标题 1"/>
          <p:cNvSpPr>
            <a:spLocks noGrp="1"/>
          </p:cNvSpPr>
          <p:nvPr>
            <p:ph type="title" orient="vert"/>
            <p:custDataLst>
              <p:tags r:id="rId9"/>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panose="02010509060101010101" pitchFamily="49" charset="-122"/>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10"/>
            </p:custDataLst>
          </p:nvPr>
        </p:nvSpPr>
        <p:spPr>
          <a:xfrm>
            <a:off x="669925" y="952500"/>
            <a:ext cx="9828101" cy="5388907"/>
          </a:xfrm>
        </p:spPr>
        <p:txBody>
          <a:bodyPr vert="eaVert" lIns="90170" tIns="46990" rIns="90170" bIns="46990">
            <a:normAutofit/>
          </a:bodyPr>
          <a:lstStyle>
            <a:lvl1pPr indent="0" eaLnBrk="1" fontAlgn="auto" latinLnBrk="0" hangingPunct="1">
              <a:defRPr baseline="0">
                <a:solidFill>
                  <a:schemeClr val="tx1">
                    <a:lumMod val="85000"/>
                    <a:lumOff val="15000"/>
                  </a:schemeClr>
                </a:solidFill>
                <a:latin typeface="Arial" pitchFamily="34" charset="0"/>
                <a:ea typeface="幼圆" panose="02010509060101010101" pitchFamily="49" charset="-122"/>
              </a:defRPr>
            </a:lvl1pPr>
            <a:lvl2pPr indent="0" eaLnBrk="1" fontAlgn="auto" latinLnBrk="0" hangingPunct="1">
              <a:defRPr baseline="0">
                <a:solidFill>
                  <a:schemeClr val="tx1">
                    <a:lumMod val="85000"/>
                    <a:lumOff val="15000"/>
                  </a:schemeClr>
                </a:solidFill>
                <a:latin typeface="Arial" pitchFamily="34" charset="0"/>
                <a:ea typeface="幼圆" panose="02010509060101010101" pitchFamily="49" charset="-122"/>
              </a:defRPr>
            </a:lvl2pPr>
            <a:lvl3pPr indent="0" eaLnBrk="1" fontAlgn="auto" latinLnBrk="0" hangingPunct="1">
              <a:defRPr baseline="0">
                <a:solidFill>
                  <a:schemeClr val="tx1">
                    <a:lumMod val="85000"/>
                    <a:lumOff val="15000"/>
                  </a:schemeClr>
                </a:solidFill>
                <a:latin typeface="Arial" pitchFamily="34" charset="0"/>
                <a:ea typeface="幼圆" panose="02010509060101010101" pitchFamily="49" charset="-122"/>
              </a:defRPr>
            </a:lvl3pPr>
            <a:lvl4pPr indent="0" eaLnBrk="1" fontAlgn="auto" latinLnBrk="0" hangingPunct="1">
              <a:defRPr baseline="0">
                <a:solidFill>
                  <a:schemeClr val="tx1">
                    <a:lumMod val="85000"/>
                    <a:lumOff val="15000"/>
                  </a:schemeClr>
                </a:solidFill>
                <a:latin typeface="Arial" pitchFamily="34" charset="0"/>
                <a:ea typeface="幼圆" panose="02010509060101010101" pitchFamily="49" charset="-122"/>
              </a:defRPr>
            </a:lvl4pPr>
            <a:lvl5pPr indent="0" eaLnBrk="1" fontAlgn="auto" latinLnBrk="0" hangingPunct="1">
              <a:defRPr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11"/>
            </p:custDataLst>
          </p:nvPr>
        </p:nvSpPr>
        <p:spPr/>
        <p:txBody>
          <a:bodyPr/>
          <a:lstStyle/>
          <a:p>
            <a:fld id="{760FBDFE-C587-4B4C-A407-44438C67B59E}" type="datetimeFigureOut">
              <a:rPr lang="zh-CN" altLang="en-US" smtClean="0"/>
              <a:t>2024/2/16</a:t>
            </a:fld>
            <a:endParaRPr lang="zh-CN" altLang="en-US"/>
          </a:p>
        </p:txBody>
      </p:sp>
      <p:sp>
        <p:nvSpPr>
          <p:cNvPr id="5" name="页脚占位符 4"/>
          <p:cNvSpPr>
            <a:spLocks noGrp="1"/>
          </p:cNvSpPr>
          <p:nvPr>
            <p:ph type="ftr" sz="quarter" idx="11"/>
            <p:custDataLst>
              <p:tags r:id="rId12"/>
            </p:custDataLst>
          </p:nvPr>
        </p:nvSpPr>
        <p:spPr/>
        <p:txBody>
          <a:bodyPr/>
          <a:lstStyle/>
          <a:p>
            <a:endParaRPr lang="zh-CN" altLang="en-US"/>
          </a:p>
        </p:txBody>
      </p:sp>
      <p:sp>
        <p:nvSpPr>
          <p:cNvPr id="6" name="灯片编号占位符 5"/>
          <p:cNvSpPr>
            <a:spLocks noGrp="1"/>
          </p:cNvSpPr>
          <p:nvPr>
            <p:ph type="sldNum" sz="quarter" idx="12"/>
            <p:custDataLst>
              <p:tags r:id="rId13"/>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blipFill dpi="0" rotWithShape="1">
          <a:blip r:embed="rId13">
            <a:lum/>
          </a:blip>
          <a:tile tx="0" ty="0" sx="100000" sy="100000" flip="none" algn="tl"/>
        </a:blipFill>
        <a:effectLst/>
      </p:bgPr>
    </p:bg>
    <p:spTree>
      <p:nvGrpSpPr>
        <p:cNvPr id="1" name=""/>
        <p:cNvGrpSpPr/>
        <p:nvPr>
          <p:custDataLst>
            <p:tags r:id="rId1"/>
          </p:custDataLst>
        </p:nvPr>
      </p:nvGrpSpPr>
      <p:grpSpPr>
        <a:xfrm>
          <a:off x="0" y="0"/>
          <a:ext cx="0" cy="0"/>
        </a:xfrm>
      </p:grpSpPr>
      <p:grpSp>
        <p:nvGrpSpPr>
          <p:cNvPr id="8" name="组合 7"/>
          <p:cNvGrpSpPr/>
          <p:nvPr userDrawn="1">
            <p:custDataLst>
              <p:tags r:id="rId2"/>
            </p:custDataLst>
          </p:nvPr>
        </p:nvGrpSpPr>
        <p:grpSpPr>
          <a:xfrm>
            <a:off x="278461" y="136525"/>
            <a:ext cx="11778284" cy="6586855"/>
            <a:chOff x="278461" y="136525"/>
            <a:chExt cx="11778284" cy="6586855"/>
          </a:xfrm>
        </p:grpSpPr>
        <p:sp>
          <p:nvSpPr>
            <p:cNvPr id="9" name="矩形 8"/>
            <p:cNvSpPr/>
            <p:nvPr userDrawn="1">
              <p:custDataLst>
                <p:tags r:id="rId3"/>
              </p:custDataLst>
            </p:nvPr>
          </p:nvSpPr>
          <p:spPr>
            <a:xfrm>
              <a:off x="318135" y="273050"/>
              <a:ext cx="11692255" cy="63119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10" name="组合 9"/>
            <p:cNvGrpSpPr/>
            <p:nvPr userDrawn="1">
              <p:custDataLst>
                <p:tags r:id="rId4"/>
              </p:custDataLst>
            </p:nvPr>
          </p:nvGrpSpPr>
          <p:grpSpPr>
            <a:xfrm>
              <a:off x="278461" y="136525"/>
              <a:ext cx="11778284" cy="6586855"/>
              <a:chOff x="278461" y="136525"/>
              <a:chExt cx="11778284" cy="6586855"/>
            </a:xfrm>
          </p:grpSpPr>
          <p:pic>
            <p:nvPicPr>
              <p:cNvPr id="11" name="图片 10" descr="瓶子"/>
              <p:cNvPicPr>
                <a:picLocks noChangeAspect="1"/>
              </p:cNvPicPr>
              <p:nvPr userDrawn="1">
                <p:custDataLst>
                  <p:tags r:id="rId6"/>
                </p:custDataLst>
              </p:nvPr>
            </p:nvPicPr>
            <p:blipFill>
              <a:blip r:embed="rId5"/>
              <a:stretch>
                <a:fillRect/>
              </a:stretch>
            </p:blipFill>
            <p:spPr>
              <a:xfrm flipH="1">
                <a:off x="278461" y="136525"/>
                <a:ext cx="444500" cy="1057275"/>
              </a:xfrm>
              <a:prstGeom prst="rect">
                <a:avLst/>
              </a:prstGeom>
            </p:spPr>
          </p:pic>
          <p:pic>
            <p:nvPicPr>
              <p:cNvPr id="12" name="图片 11" descr="NING"/>
              <p:cNvPicPr>
                <a:picLocks noChangeAspect="1"/>
              </p:cNvPicPr>
              <p:nvPr userDrawn="1">
                <p:custDataLst>
                  <p:tags r:id="rId8"/>
                </p:custDataLst>
              </p:nvPr>
            </p:nvPicPr>
            <p:blipFill>
              <a:blip r:embed="rId7"/>
              <a:stretch>
                <a:fillRect/>
              </a:stretch>
            </p:blipFill>
            <p:spPr>
              <a:xfrm rot="1140000">
                <a:off x="11491595" y="6269355"/>
                <a:ext cx="565150" cy="454025"/>
              </a:xfrm>
              <a:prstGeom prst="rect">
                <a:avLst/>
              </a:prstGeom>
            </p:spPr>
          </p:pic>
        </p:grpSp>
      </p:gr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12"/>
            </p:custDataLst>
          </p:nvPr>
        </p:nvSpPr>
        <p:spPr>
          <a:xfrm>
            <a:off x="669930" y="952508"/>
            <a:ext cx="10852237" cy="5388907"/>
          </a:xfrm>
        </p:spPr>
        <p:txBody>
          <a:bodyPr/>
          <a:lstStyle>
            <a:lvl1pPr>
              <a:defRPr baseline="0">
                <a:ea typeface="幼圆" panose="02010509060101010101" pitchFamily="49" charset="-122"/>
              </a:defRPr>
            </a:lvl1pPr>
            <a:lvl2pPr>
              <a:defRPr baseline="0">
                <a:ea typeface="幼圆" panose="02010509060101010101" pitchFamily="49" charset="-122"/>
              </a:defRPr>
            </a:lvl2pPr>
            <a:lvl3pPr>
              <a:defRPr baseline="0">
                <a:ea typeface="幼圆" panose="02010509060101010101" pitchFamily="49" charset="-122"/>
              </a:defRPr>
            </a:lvl3pPr>
            <a:lvl4pPr>
              <a:defRPr baseline="0">
                <a:ea typeface="幼圆" panose="02010509060101010101" pitchFamily="49" charset="-122"/>
              </a:defRPr>
            </a:lvl4pPr>
            <a:lvl5pPr>
              <a:defRPr baseline="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blipFill rotWithShape="1">
          <a:blip r:embed="rId9"/>
          <a:stretch>
            <a:fillRect/>
          </a:stretch>
        </a:blipFill>
        <a:effectLst/>
      </p:bgPr>
    </p:bg>
    <p:spTree>
      <p:nvGrpSpPr>
        <p:cNvPr id="1" name=""/>
        <p:cNvGrpSpPr/>
        <p:nvPr>
          <p:custDataLst>
            <p:tags r:id="rId1"/>
          </p:custDataLst>
        </p:nvPr>
      </p:nvGrpSpPr>
      <p:grpSpPr>
        <a:xfrm>
          <a:off x="0" y="0"/>
          <a:ext cx="0" cy="0"/>
        </a:xfrm>
      </p:grpSpPr>
      <p:pic>
        <p:nvPicPr>
          <p:cNvPr id="6" name="图片 5"/>
          <p:cNvPicPr>
            <a:picLocks noChangeAspect="1"/>
          </p:cNvPicPr>
          <p:nvPr userDrawn="1">
            <p:custDataLst>
              <p:tags r:id="rId3"/>
            </p:custDataLst>
          </p:nvPr>
        </p:nvPicPr>
        <p:blipFill>
          <a:blip r:embed="rId2"/>
          <a:stretch>
            <a:fillRect/>
          </a:stretch>
        </p:blipFill>
        <p:spPr>
          <a:xfrm>
            <a:off x="2537055" y="1780880"/>
            <a:ext cx="6856327" cy="3914958"/>
          </a:xfrm>
          <a:prstGeom prst="rect">
            <a:avLst/>
          </a:prstGeom>
        </p:spPr>
      </p:pic>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7"/>
            </p:custDataLst>
          </p:nvPr>
        </p:nvSpPr>
        <p:spPr>
          <a:xfrm>
            <a:off x="3258185" y="2923540"/>
            <a:ext cx="5675630" cy="1291590"/>
          </a:xfrm>
        </p:spPr>
        <p:txBody>
          <a:bodyPr vert="horz" lIns="90000" tIns="46800" rIns="90000" bIns="0" rtlCol="0" anchor="b" anchorCtr="0">
            <a:normAutofit/>
          </a:bodyPr>
          <a:lstStyle>
            <a:lvl1pPr marL="0" marR="0" algn="ctr" defTabSz="914400" rtl="0" eaLnBrk="1" fontAlgn="auto" latinLnBrk="0" hangingPunct="1">
              <a:lnSpc>
                <a:spcPct val="100000"/>
              </a:lnSpc>
              <a:buNone/>
              <a:defRPr kumimoji="0" lang="zh-CN" altLang="en-US" sz="8800" b="1" i="0" u="none" strike="noStrike" kern="1200" cap="none" spc="600" normalizeH="0" baseline="0" noProof="1">
                <a:solidFill>
                  <a:schemeClr val="tx1">
                    <a:lumMod val="85000"/>
                    <a:lumOff val="15000"/>
                  </a:schemeClr>
                </a:solidFill>
                <a:uFillTx/>
                <a:latin typeface="Arial" pitchFamily="34" charset="0"/>
                <a:ea typeface="汉仪乐喵体W" panose="00020600040101010101" pitchFamily="18" charset="-122"/>
                <a:cs typeface="+mj-cs"/>
                <a:sym typeface="+mn-ea"/>
              </a:defRPr>
            </a:lvl1pPr>
          </a:lstStyle>
          <a:p>
            <a:pPr lvl="0"/>
            <a:r>
              <a:rPr>
                <a:sym typeface="+mn-ea"/>
              </a:rPr>
              <a:t>编辑标题</a:t>
            </a:r>
          </a:p>
        </p:txBody>
      </p:sp>
      <p:sp>
        <p:nvSpPr>
          <p:cNvPr id="12" name="文本占位符 11"/>
          <p:cNvSpPr>
            <a:spLocks noGrp="1"/>
          </p:cNvSpPr>
          <p:nvPr>
            <p:ph type="body" sz="quarter" idx="13" hasCustomPrompt="1"/>
            <p:custDataLst>
              <p:tags r:id="rId8"/>
            </p:custDataLst>
          </p:nvPr>
        </p:nvSpPr>
        <p:spPr>
          <a:xfrm>
            <a:off x="3258335" y="4264089"/>
            <a:ext cx="5675329" cy="1162443"/>
          </a:xfrm>
        </p:spPr>
        <p:txBody>
          <a:bodyPr lIns="90000" rIns="90000" bIns="46800"/>
          <a:lstStyle>
            <a:lvl1pPr marL="0" indent="0" algn="ctr">
              <a:buNone/>
              <a:defRPr sz="1800" baseline="0">
                <a:solidFill>
                  <a:schemeClr val="tx1">
                    <a:lumMod val="85000"/>
                    <a:lumOff val="15000"/>
                  </a:schemeClr>
                </a:solidFill>
                <a:ea typeface="幼圆" panose="02010509060101010101" pitchFamily="49" charset="-122"/>
              </a:defRPr>
            </a:lvl1pPr>
          </a:lstStyle>
          <a:p>
            <a:pPr lvl="0"/>
            <a:r>
              <a:rPr lang="zh-CN" altLang="en-US"/>
              <a:t>单击此处编辑文本</a:t>
            </a: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dpi="0" rotWithShape="1">
          <a:blip r:embed="rId10">
            <a:lum/>
          </a:blip>
          <a:tile tx="0" ty="0" sx="100000" sy="100000" flip="none" algn="tl"/>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365126"/>
            <a:ext cx="10515600" cy="592818"/>
          </a:xfrm>
        </p:spPr>
        <p:txBody>
          <a:bodyPr anchor="ctr" anchorCtr="0">
            <a:normAutofit/>
          </a:bodyPr>
          <a:lstStyle>
            <a:lvl1pPr>
              <a:defRPr baseline="0">
                <a:solidFill>
                  <a:schemeClr val="tx1">
                    <a:lumMod val="85000"/>
                    <a:lumOff val="15000"/>
                  </a:schemeClr>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3"/>
            </p:custDataLst>
          </p:nvPr>
        </p:nvSpPr>
        <p:spPr>
          <a:xfrm>
            <a:off x="838200" y="6356350"/>
            <a:ext cx="2743200" cy="365125"/>
          </a:xfrm>
        </p:spPr>
        <p:txBody>
          <a:bodyPr/>
          <a:lstStyle>
            <a:lvl1pPr>
              <a:defRPr sz="1200">
                <a:solidFill>
                  <a:schemeClr val="tx1">
                    <a:lumMod val="75000"/>
                  </a:schemeClr>
                </a:solidFill>
              </a:defRPr>
            </a:lvl1p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4"/>
            </p:custDataLst>
          </p:nvPr>
        </p:nvSpPr>
        <p:spPr>
          <a:xfrm>
            <a:off x="4038600" y="6356350"/>
            <a:ext cx="4114800" cy="365125"/>
          </a:xfrm>
        </p:spPr>
        <p:txBody>
          <a:bodyPr/>
          <a:lstStyle>
            <a:lvl1pPr>
              <a:defRPr sz="1200">
                <a:solidFill>
                  <a:schemeClr val="tx1">
                    <a:lumMod val="75000"/>
                  </a:schemeClr>
                </a:solidFill>
              </a:defRPr>
            </a:lvl1pPr>
          </a:lstStyle>
          <a:p>
            <a:endParaRPr lang="zh-CN" altLang="en-US"/>
          </a:p>
        </p:txBody>
      </p:sp>
      <p:sp>
        <p:nvSpPr>
          <p:cNvPr id="5" name="灯片编号占位符 4"/>
          <p:cNvSpPr>
            <a:spLocks noGrp="1"/>
          </p:cNvSpPr>
          <p:nvPr>
            <p:ph type="sldNum" sz="quarter" idx="12"/>
            <p:custDataLst>
              <p:tags r:id="rId5"/>
            </p:custDataLst>
          </p:nvPr>
        </p:nvSpPr>
        <p:spPr>
          <a:xfrm>
            <a:off x="8610600" y="6356350"/>
            <a:ext cx="2743200" cy="365125"/>
          </a:xfrm>
        </p:spPr>
        <p:txBody>
          <a:bodyPr/>
          <a:lstStyle>
            <a:lvl1pPr>
              <a:defRPr sz="1200">
                <a:solidFill>
                  <a:schemeClr val="tx1">
                    <a:lumMod val="75000"/>
                  </a:schemeClr>
                </a:solidFill>
              </a:defRPr>
            </a:lvl1pPr>
          </a:lstStyle>
          <a:p>
            <a:fld id="{49AE70B2-8BF9-45C0-BB95-33D1B9D3A854}" type="slidenum">
              <a:rPr lang="zh-CN" altLang="en-US" smtClean="0"/>
              <a:t>‹#›</a:t>
            </a:fld>
            <a:endParaRPr lang="zh-CN" altLang="en-US"/>
          </a:p>
        </p:txBody>
      </p:sp>
      <p:pic>
        <p:nvPicPr>
          <p:cNvPr id="6" name="图片 5" descr="NING"/>
          <p:cNvPicPr>
            <a:picLocks noChangeAspect="1"/>
          </p:cNvPicPr>
          <p:nvPr userDrawn="1">
            <p:custDataLst>
              <p:tags r:id="rId7"/>
            </p:custDataLst>
          </p:nvPr>
        </p:nvPicPr>
        <p:blipFill>
          <a:blip r:embed="rId6"/>
          <a:stretch>
            <a:fillRect/>
          </a:stretch>
        </p:blipFill>
        <p:spPr>
          <a:xfrm>
            <a:off x="147320" y="6311900"/>
            <a:ext cx="565150" cy="454025"/>
          </a:xfrm>
          <a:prstGeom prst="rect">
            <a:avLst/>
          </a:prstGeom>
        </p:spPr>
      </p:pic>
      <p:pic>
        <p:nvPicPr>
          <p:cNvPr id="7" name="图片 6" descr="瓶子"/>
          <p:cNvPicPr>
            <a:picLocks noChangeAspect="1"/>
          </p:cNvPicPr>
          <p:nvPr userDrawn="1">
            <p:custDataLst>
              <p:tags r:id="rId9"/>
            </p:custDataLst>
          </p:nvPr>
        </p:nvPicPr>
        <p:blipFill>
          <a:blip r:embed="rId8"/>
          <a:stretch>
            <a:fillRect/>
          </a:stretch>
        </p:blipFill>
        <p:spPr>
          <a:xfrm>
            <a:off x="11574145" y="5708650"/>
            <a:ext cx="444500" cy="1057275"/>
          </a:xfrm>
          <a:prstGeom prst="rect">
            <a:avLst/>
          </a:prstGeom>
        </p:spPr>
      </p:pic>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blipFill dpi="0" rotWithShape="1">
          <a:blip r:embed="rId12">
            <a:lum/>
          </a:blip>
          <a:tile tx="0" ty="0" sx="100000" sy="100000" flip="none" algn="tl"/>
        </a:blip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318135" y="273050"/>
            <a:ext cx="11692255" cy="63119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2" name="图片 11" descr="瓶子"/>
          <p:cNvPicPr>
            <a:picLocks noChangeAspect="1"/>
          </p:cNvPicPr>
          <p:nvPr userDrawn="1">
            <p:custDataLst>
              <p:tags r:id="rId4"/>
            </p:custDataLst>
          </p:nvPr>
        </p:nvPicPr>
        <p:blipFill>
          <a:blip r:embed="rId3"/>
          <a:stretch>
            <a:fillRect/>
          </a:stretch>
        </p:blipFill>
        <p:spPr>
          <a:xfrm flipH="1">
            <a:off x="278765" y="136525"/>
            <a:ext cx="444500" cy="1057275"/>
          </a:xfrm>
          <a:prstGeom prst="rect">
            <a:avLst/>
          </a:prstGeom>
        </p:spPr>
      </p:pic>
      <p:pic>
        <p:nvPicPr>
          <p:cNvPr id="13" name="图片 12" descr="NING"/>
          <p:cNvPicPr>
            <a:picLocks noChangeAspect="1"/>
          </p:cNvPicPr>
          <p:nvPr userDrawn="1">
            <p:custDataLst>
              <p:tags r:id="rId6"/>
            </p:custDataLst>
          </p:nvPr>
        </p:nvPicPr>
        <p:blipFill>
          <a:blip r:embed="rId5"/>
          <a:stretch>
            <a:fillRect/>
          </a:stretch>
        </p:blipFill>
        <p:spPr>
          <a:xfrm rot="1140000">
            <a:off x="11491595" y="6269355"/>
            <a:ext cx="565150" cy="454025"/>
          </a:xfrm>
          <a:prstGeom prst="rect">
            <a:avLst/>
          </a:prstGeom>
        </p:spPr>
      </p:pic>
      <p:sp>
        <p:nvSpPr>
          <p:cNvPr id="2" name="标题 1"/>
          <p:cNvSpPr>
            <a:spLocks noGrp="1"/>
          </p:cNvSpPr>
          <p:nvPr>
            <p:ph type="title" hasCustomPrompt="1"/>
            <p:custDataLst>
              <p:tags r:id="rId7"/>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幼圆" panose="02010509060101010101" pitchFamily="49" charset="-122"/>
              </a:defRPr>
            </a:lvl1pPr>
          </a:lstStyle>
          <a:p>
            <a:r>
              <a:rPr lang="zh-CN" altLang="en-US"/>
              <a:t>单击此处编辑标题</a:t>
            </a:r>
          </a:p>
        </p:txBody>
      </p:sp>
      <p:sp>
        <p:nvSpPr>
          <p:cNvPr id="7" name="内容占位符 6"/>
          <p:cNvSpPr>
            <a:spLocks noGrp="1"/>
          </p:cNvSpPr>
          <p:nvPr>
            <p:ph sz="quarter" idx="13"/>
            <p:custDataLst>
              <p:tags r:id="rId8"/>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vl2pPr>
              <a:defRPr sz="1400" baseline="0">
                <a:solidFill>
                  <a:schemeClr val="tx1">
                    <a:lumMod val="85000"/>
                    <a:lumOff val="15000"/>
                  </a:schemeClr>
                </a:solidFill>
                <a:latin typeface="Arial" pitchFamily="34" charset="0"/>
                <a:ea typeface="幼圆" panose="02010509060101010101" pitchFamily="49" charset="-122"/>
              </a:defRPr>
            </a:lvl2pPr>
            <a:lvl3pPr>
              <a:defRPr sz="1400" baseline="0">
                <a:solidFill>
                  <a:schemeClr val="tx1">
                    <a:lumMod val="85000"/>
                    <a:lumOff val="15000"/>
                  </a:schemeClr>
                </a:solidFill>
                <a:latin typeface="Arial" pitchFamily="34" charset="0"/>
                <a:ea typeface="幼圆" panose="02010509060101010101" pitchFamily="49" charset="-122"/>
              </a:defRPr>
            </a:lvl3pPr>
            <a:lvl4pPr>
              <a:defRPr sz="1400" baseline="0">
                <a:solidFill>
                  <a:schemeClr val="tx1">
                    <a:lumMod val="85000"/>
                    <a:lumOff val="15000"/>
                  </a:schemeClr>
                </a:solidFill>
                <a:latin typeface="Arial" pitchFamily="34" charset="0"/>
                <a:ea typeface="幼圆" panose="02010509060101010101" pitchFamily="49" charset="-122"/>
              </a:defRPr>
            </a:lvl4pPr>
            <a:lvl5pPr>
              <a:defRPr sz="14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custDataLst>
              <p:tags r:id="rId9"/>
            </p:custDataLst>
          </p:nvPr>
        </p:nvSpPr>
        <p:spPr>
          <a:xfrm>
            <a:off x="838200" y="6356350"/>
            <a:ext cx="2743200" cy="365125"/>
          </a:xfrm>
        </p:spPr>
        <p:txBody>
          <a:bodyPr/>
          <a:lstStyle>
            <a:lvl1pPr>
              <a:defRPr sz="1200">
                <a:solidFill>
                  <a:schemeClr val="tx1">
                    <a:lumMod val="65000"/>
                  </a:schemeClr>
                </a:solidFill>
              </a:defRPr>
            </a:lvl1p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lvl1pPr>
              <a:defRPr sz="1200">
                <a:solidFill>
                  <a:schemeClr val="tx1">
                    <a:lumMod val="65000"/>
                  </a:schemeClr>
                </a:solidFill>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lvl1pPr>
              <a:defRPr sz="1200">
                <a:solidFill>
                  <a:schemeClr val="tx1">
                    <a:lumMod val="65000"/>
                  </a:schemeClr>
                </a:solidFill>
              </a:defRPr>
            </a:lvl1p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dpi="0" rotWithShape="1">
          <a:blip r:embed="rId11">
            <a:lum/>
          </a:blip>
          <a:tile tx="0" ty="0" sx="100000" sy="100000" flip="none" algn="tl"/>
        </a:blip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1270" y="-7620"/>
            <a:ext cx="4823460" cy="686562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3"/>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幼圆" panose="02010509060101010101" pitchFamily="49" charset="-122"/>
              </a:defRPr>
            </a:lvl1pPr>
          </a:lstStyle>
          <a:p>
            <a:r>
              <a:rPr lang="zh-CN" altLang="en-US"/>
              <a:t>单击编辑标题</a:t>
            </a:r>
          </a:p>
        </p:txBody>
      </p:sp>
      <p:sp>
        <p:nvSpPr>
          <p:cNvPr id="3" name="日期占位符 2"/>
          <p:cNvSpPr>
            <a:spLocks noGrp="1"/>
          </p:cNvSpPr>
          <p:nvPr>
            <p:ph type="dt" sz="half" idx="10"/>
            <p:custDataLst>
              <p:tags r:id="rId4"/>
            </p:custDataLst>
          </p:nvPr>
        </p:nvSpPr>
        <p:spPr>
          <a:xfrm>
            <a:off x="838200" y="6356350"/>
            <a:ext cx="2743200" cy="365125"/>
          </a:xfrm>
        </p:spPr>
        <p:txBody>
          <a:bodyPr/>
          <a:lstStyle>
            <a:lvl1pPr>
              <a:defRPr sz="1200">
                <a:solidFill>
                  <a:schemeClr val="tx1">
                    <a:lumMod val="65000"/>
                  </a:schemeClr>
                </a:solidFill>
              </a:defRPr>
            </a:lvl1p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lvl1pPr>
              <a:defRPr sz="1200">
                <a:solidFill>
                  <a:schemeClr val="tx1">
                    <a:lumMod val="65000"/>
                  </a:schemeClr>
                </a:solidFill>
              </a:defRPr>
            </a:lvl1p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lvl1pPr>
              <a:defRPr sz="1200">
                <a:solidFill>
                  <a:schemeClr val="tx1">
                    <a:lumMod val="65000"/>
                  </a:schemeClr>
                </a:solidFill>
              </a:defRPr>
            </a:lvl1pPr>
          </a:lstStyle>
          <a:p>
            <a:fld id="{49AE70B2-8BF9-45C0-BB95-33D1B9D3A854}" type="slidenum">
              <a:rPr lang="zh-CN" altLang="en-US" smtClean="0"/>
              <a:t>‹#›</a:t>
            </a:fld>
            <a:endParaRPr lang="zh-CN" altLang="en-US"/>
          </a:p>
        </p:txBody>
      </p:sp>
      <p:sp>
        <p:nvSpPr>
          <p:cNvPr id="7" name="文本占位符 6"/>
          <p:cNvSpPr>
            <a:spLocks noGrp="1"/>
          </p:cNvSpPr>
          <p:nvPr>
            <p:ph type="body" sz="quarter" idx="13"/>
            <p:custDataLst>
              <p:tags r:id="rId7"/>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vl2pPr>
              <a:defRPr sz="1400" baseline="0">
                <a:solidFill>
                  <a:schemeClr val="tx1">
                    <a:lumMod val="85000"/>
                    <a:lumOff val="15000"/>
                  </a:schemeClr>
                </a:solidFill>
                <a:latin typeface="Arial" pitchFamily="34" charset="0"/>
                <a:ea typeface="幼圆" panose="02010509060101010101" pitchFamily="49" charset="-122"/>
              </a:defRPr>
            </a:lvl2pPr>
            <a:lvl3pPr>
              <a:defRPr sz="1400" baseline="0">
                <a:solidFill>
                  <a:schemeClr val="tx1">
                    <a:lumMod val="85000"/>
                    <a:lumOff val="15000"/>
                  </a:schemeClr>
                </a:solidFill>
                <a:latin typeface="Arial" pitchFamily="34" charset="0"/>
                <a:ea typeface="幼圆" panose="02010509060101010101" pitchFamily="49" charset="-122"/>
              </a:defRPr>
            </a:lvl3pPr>
            <a:lvl4pPr>
              <a:defRPr sz="1400" baseline="0">
                <a:solidFill>
                  <a:schemeClr val="tx1">
                    <a:lumMod val="85000"/>
                    <a:lumOff val="15000"/>
                  </a:schemeClr>
                </a:solidFill>
                <a:latin typeface="Arial" pitchFamily="34" charset="0"/>
                <a:ea typeface="幼圆" panose="02010509060101010101" pitchFamily="49" charset="-122"/>
              </a:defRPr>
            </a:lvl4pPr>
            <a:lvl5pPr>
              <a:defRPr sz="14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内容占位符 8"/>
          <p:cNvSpPr>
            <a:spLocks noGrp="1"/>
          </p:cNvSpPr>
          <p:nvPr>
            <p:ph sz="quarter" idx="14"/>
            <p:custDataLst>
              <p:tags r:id="rId8"/>
            </p:custDataLst>
          </p:nvPr>
        </p:nvSpPr>
        <p:spPr>
          <a:xfrm>
            <a:off x="5101200" y="769938"/>
            <a:ext cx="6480000" cy="5087937"/>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vl2pPr>
              <a:defRPr sz="1400" baseline="0">
                <a:solidFill>
                  <a:schemeClr val="tx1">
                    <a:lumMod val="85000"/>
                    <a:lumOff val="15000"/>
                  </a:schemeClr>
                </a:solidFill>
                <a:latin typeface="Arial" pitchFamily="34" charset="0"/>
                <a:ea typeface="幼圆" panose="02010509060101010101" pitchFamily="49" charset="-122"/>
              </a:defRPr>
            </a:lvl2pPr>
            <a:lvl3pPr>
              <a:defRPr sz="1400" baseline="0">
                <a:solidFill>
                  <a:schemeClr val="tx1">
                    <a:lumMod val="85000"/>
                    <a:lumOff val="15000"/>
                  </a:schemeClr>
                </a:solidFill>
                <a:latin typeface="Arial" pitchFamily="34" charset="0"/>
                <a:ea typeface="幼圆" panose="02010509060101010101" pitchFamily="49" charset="-122"/>
              </a:defRPr>
            </a:lvl3pPr>
            <a:lvl4pPr>
              <a:defRPr sz="1400" baseline="0">
                <a:solidFill>
                  <a:schemeClr val="tx1">
                    <a:lumMod val="85000"/>
                    <a:lumOff val="15000"/>
                  </a:schemeClr>
                </a:solidFill>
                <a:latin typeface="Arial" pitchFamily="34" charset="0"/>
                <a:ea typeface="幼圆" panose="02010509060101010101" pitchFamily="49" charset="-122"/>
              </a:defRPr>
            </a:lvl4pPr>
            <a:lvl5pPr>
              <a:defRPr sz="14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pic>
        <p:nvPicPr>
          <p:cNvPr id="10" name="图片 9" descr="瓶子"/>
          <p:cNvPicPr>
            <a:picLocks noChangeAspect="1"/>
          </p:cNvPicPr>
          <p:nvPr userDrawn="1">
            <p:custDataLst>
              <p:tags r:id="rId10"/>
            </p:custDataLst>
          </p:nvPr>
        </p:nvPicPr>
        <p:blipFill>
          <a:blip r:embed="rId9"/>
          <a:stretch>
            <a:fillRect/>
          </a:stretch>
        </p:blipFill>
        <p:spPr>
          <a:xfrm>
            <a:off x="11581200" y="5664200"/>
            <a:ext cx="444500" cy="1057275"/>
          </a:xfrm>
          <a:prstGeom prst="rect">
            <a:avLst/>
          </a:prstGeom>
        </p:spPr>
      </p:pic>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dpi="0" rotWithShape="1">
          <a:blip r:embed="rId13">
            <a:lum/>
          </a:blip>
          <a:tile tx="0" ty="0" sx="100000" sy="100000" flip="none" algn="tl"/>
        </a:blipFill>
        <a:effectLst/>
      </p:bgPr>
    </p:bg>
    <p:spTree>
      <p:nvGrpSpPr>
        <p:cNvPr id="1" name=""/>
        <p:cNvGrpSpPr/>
        <p:nvPr>
          <p:custDataLst>
            <p:tags r:id="rId1"/>
          </p:custDataLst>
        </p:nvPr>
      </p:nvGrpSpPr>
      <p:grpSpPr>
        <a:xfrm>
          <a:off x="0" y="0"/>
          <a:ext cx="0" cy="0"/>
        </a:xfrm>
      </p:grpSpPr>
      <p:pic>
        <p:nvPicPr>
          <p:cNvPr id="13" name="图片 12" descr="瓶子"/>
          <p:cNvPicPr>
            <a:picLocks noChangeAspect="1"/>
          </p:cNvPicPr>
          <p:nvPr userDrawn="1">
            <p:custDataLst>
              <p:tags r:id="rId3"/>
            </p:custDataLst>
          </p:nvPr>
        </p:nvPicPr>
        <p:blipFill>
          <a:blip r:embed="rId2"/>
          <a:stretch>
            <a:fillRect/>
          </a:stretch>
        </p:blipFill>
        <p:spPr>
          <a:xfrm flipH="1">
            <a:off x="135255" y="5746115"/>
            <a:ext cx="444500" cy="1057275"/>
          </a:xfrm>
          <a:prstGeom prst="rect">
            <a:avLst/>
          </a:prstGeom>
        </p:spPr>
      </p:pic>
      <p:pic>
        <p:nvPicPr>
          <p:cNvPr id="14" name="图片 13" descr="NING"/>
          <p:cNvPicPr>
            <a:picLocks noChangeAspect="1"/>
          </p:cNvPicPr>
          <p:nvPr userDrawn="1">
            <p:custDataLst>
              <p:tags r:id="rId5"/>
            </p:custDataLst>
          </p:nvPr>
        </p:nvPicPr>
        <p:blipFill>
          <a:blip r:embed="rId4"/>
          <a:stretch>
            <a:fillRect/>
          </a:stretch>
        </p:blipFill>
        <p:spPr>
          <a:xfrm rot="1140000">
            <a:off x="11491595" y="6269355"/>
            <a:ext cx="565150" cy="454025"/>
          </a:xfrm>
          <a:prstGeom prst="rect">
            <a:avLst/>
          </a:prstGeom>
        </p:spPr>
      </p:pic>
      <p:sp>
        <p:nvSpPr>
          <p:cNvPr id="6" name="矩形 5"/>
          <p:cNvSpPr/>
          <p:nvPr userDrawn="1">
            <p:custDataLst>
              <p:tags r:id="rId6"/>
            </p:custDataLst>
          </p:nvPr>
        </p:nvSpPr>
        <p:spPr>
          <a:xfrm>
            <a:off x="0" y="-19685"/>
            <a:ext cx="12191365" cy="26638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7"/>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8"/>
            </p:custDataLst>
          </p:nvPr>
        </p:nvSpPr>
        <p:spPr>
          <a:xfrm>
            <a:off x="838200" y="6356350"/>
            <a:ext cx="2743200" cy="365125"/>
          </a:xfrm>
        </p:spPr>
        <p:txBody>
          <a:bodyPr/>
          <a:lstStyle>
            <a:lvl1pPr>
              <a:defRPr sz="1200">
                <a:solidFill>
                  <a:schemeClr val="tx1">
                    <a:lumMod val="65000"/>
                  </a:schemeClr>
                </a:solidFill>
              </a:defRPr>
            </a:lvl1p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9"/>
            </p:custDataLst>
          </p:nvPr>
        </p:nvSpPr>
        <p:spPr>
          <a:xfrm>
            <a:off x="4038600" y="6356350"/>
            <a:ext cx="4114800" cy="365125"/>
          </a:xfrm>
        </p:spPr>
        <p:txBody>
          <a:bodyPr/>
          <a:lstStyle>
            <a:lvl1pPr>
              <a:defRPr sz="1200">
                <a:solidFill>
                  <a:schemeClr val="tx1">
                    <a:lumMod val="65000"/>
                  </a:schemeClr>
                </a:solidFill>
              </a:defRPr>
            </a:lvl1pPr>
          </a:lstStyle>
          <a:p>
            <a:endParaRPr lang="zh-CN" altLang="en-US"/>
          </a:p>
        </p:txBody>
      </p:sp>
      <p:sp>
        <p:nvSpPr>
          <p:cNvPr id="5" name="灯片编号占位符 4"/>
          <p:cNvSpPr>
            <a:spLocks noGrp="1"/>
          </p:cNvSpPr>
          <p:nvPr>
            <p:ph type="sldNum" sz="quarter" idx="12"/>
            <p:custDataLst>
              <p:tags r:id="rId10"/>
            </p:custDataLst>
          </p:nvPr>
        </p:nvSpPr>
        <p:spPr>
          <a:xfrm>
            <a:off x="8610600" y="6356350"/>
            <a:ext cx="2743200" cy="365125"/>
          </a:xfrm>
        </p:spPr>
        <p:txBody>
          <a:bodyPr/>
          <a:lstStyle>
            <a:lvl1pPr>
              <a:defRPr sz="1200">
                <a:solidFill>
                  <a:schemeClr val="tx1">
                    <a:lumMod val="65000"/>
                  </a:schemeClr>
                </a:solidFill>
              </a:defRPr>
            </a:lvl1pPr>
          </a:lstStyle>
          <a:p>
            <a:fld id="{49AE70B2-8BF9-45C0-BB95-33D1B9D3A854}" type="slidenum">
              <a:rPr lang="zh-CN" altLang="en-US" smtClean="0"/>
              <a:t>‹#›</a:t>
            </a:fld>
            <a:endParaRPr lang="zh-CN" altLang="en-US"/>
          </a:p>
        </p:txBody>
      </p:sp>
      <p:sp>
        <p:nvSpPr>
          <p:cNvPr id="7" name="文本占位符 6"/>
          <p:cNvSpPr>
            <a:spLocks noGrp="1"/>
          </p:cNvSpPr>
          <p:nvPr>
            <p:ph type="body" sz="quarter" idx="13"/>
            <p:custDataLst>
              <p:tags r:id="rId11"/>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幼圆" panose="02010509060101010101" pitchFamily="49" charset="-122"/>
              </a:defRPr>
            </a:lvl1pPr>
          </a:lstStyle>
          <a:p>
            <a:pPr lvl="0"/>
            <a:r>
              <a:rPr lang="zh-CN" altLang="en-US"/>
              <a:t>单击此处编辑母版文本样式</a:t>
            </a:r>
          </a:p>
        </p:txBody>
      </p:sp>
      <p:sp>
        <p:nvSpPr>
          <p:cNvPr id="9" name="内容占位符 8"/>
          <p:cNvSpPr>
            <a:spLocks noGrp="1"/>
          </p:cNvSpPr>
          <p:nvPr>
            <p:ph sz="quarter" idx="14"/>
            <p:custDataLst>
              <p:tags r:id="rId12"/>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vl2pPr>
              <a:defRPr sz="1400" baseline="0">
                <a:solidFill>
                  <a:schemeClr val="tx1">
                    <a:lumMod val="85000"/>
                    <a:lumOff val="15000"/>
                  </a:schemeClr>
                </a:solidFill>
                <a:latin typeface="Arial" pitchFamily="34" charset="0"/>
                <a:ea typeface="幼圆" panose="02010509060101010101" pitchFamily="49" charset="-122"/>
              </a:defRPr>
            </a:lvl2pPr>
            <a:lvl3pPr>
              <a:defRPr sz="1400" baseline="0">
                <a:solidFill>
                  <a:schemeClr val="tx1">
                    <a:lumMod val="85000"/>
                    <a:lumOff val="15000"/>
                  </a:schemeClr>
                </a:solidFill>
                <a:latin typeface="Arial" pitchFamily="34" charset="0"/>
                <a:ea typeface="幼圆" panose="02010509060101010101" pitchFamily="49" charset="-122"/>
              </a:defRPr>
            </a:lvl3pPr>
            <a:lvl4pPr>
              <a:defRPr sz="1400" baseline="0">
                <a:solidFill>
                  <a:schemeClr val="tx1">
                    <a:lumMod val="85000"/>
                    <a:lumOff val="15000"/>
                  </a:schemeClr>
                </a:solidFill>
                <a:latin typeface="Arial" pitchFamily="34" charset="0"/>
                <a:ea typeface="幼圆" panose="02010509060101010101" pitchFamily="49" charset="-122"/>
              </a:defRPr>
            </a:lvl4pPr>
            <a:lvl5pPr>
              <a:defRPr sz="14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dpi="0" rotWithShape="1">
          <a:blip r:embed="rId11">
            <a:lum/>
          </a:blip>
          <a:tile tx="0" ty="0" sx="100000" sy="100000" flip="none" algn="tl"/>
        </a:blipFill>
        <a:effectLst/>
      </p:bgPr>
    </p:bg>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4445" y="5021580"/>
            <a:ext cx="12191365" cy="1828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4"/>
            </p:custDataLst>
          </p:nvPr>
        </p:nvSpPr>
        <p:spPr>
          <a:xfrm>
            <a:off x="838200" y="6356350"/>
            <a:ext cx="2743200" cy="365125"/>
          </a:xfrm>
        </p:spPr>
        <p:txBody>
          <a:bodyPr/>
          <a:lstStyle>
            <a:lvl1pPr>
              <a:defRPr sz="1200">
                <a:solidFill>
                  <a:schemeClr val="tx1">
                    <a:lumMod val="65000"/>
                  </a:schemeClr>
                </a:solidFill>
              </a:defRPr>
            </a:lvl1p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lvl1pPr>
              <a:defRPr sz="1200">
                <a:solidFill>
                  <a:schemeClr val="tx1">
                    <a:lumMod val="65000"/>
                  </a:schemeClr>
                </a:solidFill>
              </a:defRPr>
            </a:lvl1pPr>
          </a:lstStyle>
          <a:p>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vl2pPr>
              <a:defRPr sz="1400" baseline="0">
                <a:solidFill>
                  <a:schemeClr val="tx1">
                    <a:lumMod val="85000"/>
                    <a:lumOff val="15000"/>
                  </a:schemeClr>
                </a:solidFill>
                <a:latin typeface="Arial" pitchFamily="34" charset="0"/>
                <a:ea typeface="幼圆" panose="02010509060101010101" pitchFamily="49" charset="-122"/>
              </a:defRPr>
            </a:lvl2pPr>
            <a:lvl3pPr>
              <a:defRPr sz="1400" baseline="0">
                <a:solidFill>
                  <a:schemeClr val="tx1">
                    <a:lumMod val="85000"/>
                    <a:lumOff val="15000"/>
                  </a:schemeClr>
                </a:solidFill>
                <a:latin typeface="Arial" pitchFamily="34" charset="0"/>
                <a:ea typeface="幼圆" panose="02010509060101010101" pitchFamily="49" charset="-122"/>
              </a:defRPr>
            </a:lvl3pPr>
            <a:lvl4pPr>
              <a:defRPr sz="1400" baseline="0">
                <a:solidFill>
                  <a:schemeClr val="tx1">
                    <a:lumMod val="85000"/>
                    <a:lumOff val="15000"/>
                  </a:schemeClr>
                </a:solidFill>
                <a:latin typeface="Arial" pitchFamily="34" charset="0"/>
                <a:ea typeface="幼圆" panose="02010509060101010101" pitchFamily="49" charset="-122"/>
              </a:defRPr>
            </a:lvl4pPr>
            <a:lvl5pPr>
              <a:defRPr sz="14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lvl1pPr>
              <a:defRPr sz="1200">
                <a:solidFill>
                  <a:schemeClr val="tx1">
                    <a:lumMod val="65000"/>
                  </a:schemeClr>
                </a:solidFill>
              </a:defRPr>
            </a:lvl1pPr>
          </a:lstStyle>
          <a:p>
            <a:fld id="{49AE70B2-8BF9-45C0-BB95-33D1B9D3A854}" type="slidenum">
              <a:rPr lang="zh-CN" altLang="en-US" smtClean="0"/>
              <a:t>‹#›</a:t>
            </a:fld>
            <a:endParaRPr lang="zh-CN" altLang="en-US"/>
          </a:p>
        </p:txBody>
      </p:sp>
      <p:sp>
        <p:nvSpPr>
          <p:cNvPr id="9" name="文本占位符 8"/>
          <p:cNvSpPr>
            <a:spLocks noGrp="1"/>
          </p:cNvSpPr>
          <p:nvPr>
            <p:ph type="body" sz="quarter" idx="14"/>
            <p:custDataLst>
              <p:tags r:id="rId8"/>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幼圆" panose="02010509060101010101" pitchFamily="49" charset="-122"/>
              </a:defRPr>
            </a:lvl1pPr>
          </a:lstStyle>
          <a:p>
            <a:pPr lvl="0"/>
            <a:r>
              <a:rPr lang="zh-CN" altLang="en-US"/>
              <a:t>单击此处编辑母版文本样式</a:t>
            </a:r>
          </a:p>
        </p:txBody>
      </p:sp>
      <p:pic>
        <p:nvPicPr>
          <p:cNvPr id="8" name="图片 7" descr="瓶子"/>
          <p:cNvPicPr>
            <a:picLocks noChangeAspect="1"/>
          </p:cNvPicPr>
          <p:nvPr userDrawn="1">
            <p:custDataLst>
              <p:tags r:id="rId10"/>
            </p:custDataLst>
          </p:nvPr>
        </p:nvPicPr>
        <p:blipFill>
          <a:blip r:embed="rId9"/>
          <a:stretch>
            <a:fillRect/>
          </a:stretch>
        </p:blipFill>
        <p:spPr>
          <a:xfrm>
            <a:off x="11595600" y="177525"/>
            <a:ext cx="444500" cy="1057275"/>
          </a:xfrm>
          <a:prstGeom prst="rect">
            <a:avLst/>
          </a:prstGeom>
        </p:spPr>
      </p:pic>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dpi="0" rotWithShape="1">
          <a:blip r:embed="rId15">
            <a:lum/>
          </a:blip>
          <a:tile tx="0" ty="0" sx="100000" sy="100000" flip="none" algn="tl"/>
        </a:blipFill>
        <a:effectLst/>
      </p:bgPr>
    </p:bg>
    <p:spTree>
      <p:nvGrpSpPr>
        <p:cNvPr id="1" name=""/>
        <p:cNvGrpSpPr/>
        <p:nvPr>
          <p:custDataLst>
            <p:tags r:id="rId1"/>
          </p:custDataLst>
        </p:nvPr>
      </p:nvGrpSpPr>
      <p:grpSpPr>
        <a:xfrm>
          <a:off x="0" y="0"/>
          <a:ext cx="0" cy="0"/>
        </a:xfrm>
      </p:grpSpPr>
      <p:pic>
        <p:nvPicPr>
          <p:cNvPr id="8" name="图片 7" descr="瓶子"/>
          <p:cNvPicPr>
            <a:picLocks noChangeAspect="1"/>
          </p:cNvPicPr>
          <p:nvPr userDrawn="1">
            <p:custDataLst>
              <p:tags r:id="rId3"/>
            </p:custDataLst>
          </p:nvPr>
        </p:nvPicPr>
        <p:blipFill>
          <a:blip r:embed="rId2"/>
          <a:stretch>
            <a:fillRect/>
          </a:stretch>
        </p:blipFill>
        <p:spPr>
          <a:xfrm flipH="1">
            <a:off x="135255" y="5746115"/>
            <a:ext cx="444500" cy="1057275"/>
          </a:xfrm>
          <a:prstGeom prst="rect">
            <a:avLst/>
          </a:prstGeom>
        </p:spPr>
      </p:pic>
      <p:pic>
        <p:nvPicPr>
          <p:cNvPr id="14" name="图片 13" descr="NING"/>
          <p:cNvPicPr>
            <a:picLocks noChangeAspect="1"/>
          </p:cNvPicPr>
          <p:nvPr userDrawn="1">
            <p:custDataLst>
              <p:tags r:id="rId5"/>
            </p:custDataLst>
          </p:nvPr>
        </p:nvPicPr>
        <p:blipFill>
          <a:blip r:embed="rId4"/>
          <a:stretch>
            <a:fillRect/>
          </a:stretch>
        </p:blipFill>
        <p:spPr>
          <a:xfrm rot="1140000">
            <a:off x="11491595" y="6269355"/>
            <a:ext cx="565150" cy="454025"/>
          </a:xfrm>
          <a:prstGeom prst="rect">
            <a:avLst/>
          </a:prstGeom>
        </p:spPr>
      </p:pic>
      <p:sp>
        <p:nvSpPr>
          <p:cNvPr id="6" name="矩形 5"/>
          <p:cNvSpPr/>
          <p:nvPr userDrawn="1">
            <p:custDataLst>
              <p:tags r:id="rId6"/>
            </p:custDataLst>
          </p:nvPr>
        </p:nvSpPr>
        <p:spPr>
          <a:xfrm>
            <a:off x="3175" y="1270"/>
            <a:ext cx="12191365"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7"/>
            </p:custDataLst>
          </p:nvPr>
        </p:nvSpPr>
        <p:spPr>
          <a:xfrm>
            <a:off x="579600" y="237600"/>
            <a:ext cx="11037600" cy="441964"/>
          </a:xfrm>
        </p:spPr>
        <p:txBody>
          <a:bodyPr>
            <a:noAutofit/>
          </a:bodyPr>
          <a:lstStyle>
            <a:lvl1pPr>
              <a:defRPr sz="2000" baseline="0">
                <a:solidFill>
                  <a:schemeClr val="tx1">
                    <a:lumMod val="85000"/>
                    <a:lumOff val="15000"/>
                  </a:schemeClr>
                </a:solidFill>
                <a:latin typeface="Arial" pitchFamily="34" charset="0"/>
                <a:ea typeface="幼圆"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8"/>
            </p:custDataLst>
          </p:nvPr>
        </p:nvSpPr>
        <p:spPr>
          <a:xfrm>
            <a:off x="838200" y="6356350"/>
            <a:ext cx="2743200" cy="365125"/>
          </a:xfrm>
        </p:spPr>
        <p:txBody>
          <a:bodyPr/>
          <a:lstStyle>
            <a:lvl1pPr>
              <a:defRPr sz="1200">
                <a:solidFill>
                  <a:schemeClr val="tx1">
                    <a:lumMod val="75000"/>
                  </a:schemeClr>
                </a:solidFill>
              </a:defRPr>
            </a:lvl1p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9"/>
            </p:custDataLst>
          </p:nvPr>
        </p:nvSpPr>
        <p:spPr>
          <a:xfrm>
            <a:off x="4038600" y="6356350"/>
            <a:ext cx="4114800" cy="365125"/>
          </a:xfrm>
        </p:spPr>
        <p:txBody>
          <a:bodyPr/>
          <a:lstStyle>
            <a:lvl1pPr>
              <a:defRPr sz="1200">
                <a:solidFill>
                  <a:schemeClr val="tx1">
                    <a:lumMod val="75000"/>
                  </a:schemeClr>
                </a:solidFill>
              </a:defRPr>
            </a:lvl1pPr>
          </a:lstStyle>
          <a:p>
            <a:endParaRPr lang="zh-CN" altLang="en-US"/>
          </a:p>
        </p:txBody>
      </p:sp>
      <p:sp>
        <p:nvSpPr>
          <p:cNvPr id="5" name="灯片编号占位符 4"/>
          <p:cNvSpPr>
            <a:spLocks noGrp="1"/>
          </p:cNvSpPr>
          <p:nvPr>
            <p:ph type="sldNum" sz="quarter" idx="12"/>
            <p:custDataLst>
              <p:tags r:id="rId10"/>
            </p:custDataLst>
          </p:nvPr>
        </p:nvSpPr>
        <p:spPr>
          <a:xfrm>
            <a:off x="8610600" y="6356350"/>
            <a:ext cx="2743200" cy="365125"/>
          </a:xfrm>
        </p:spPr>
        <p:txBody>
          <a:bodyPr/>
          <a:lstStyle>
            <a:lvl1pPr>
              <a:defRPr sz="1200">
                <a:solidFill>
                  <a:schemeClr val="tx1">
                    <a:lumMod val="75000"/>
                  </a:schemeClr>
                </a:solidFill>
              </a:defRPr>
            </a:lvl1p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11"/>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vl2pPr>
              <a:defRPr sz="1400" baseline="0">
                <a:solidFill>
                  <a:schemeClr val="tx1">
                    <a:lumMod val="85000"/>
                    <a:lumOff val="15000"/>
                  </a:schemeClr>
                </a:solidFill>
                <a:latin typeface="Arial" pitchFamily="34" charset="0"/>
                <a:ea typeface="幼圆" panose="02010509060101010101" pitchFamily="49" charset="-122"/>
              </a:defRPr>
            </a:lvl2pPr>
            <a:lvl3pPr>
              <a:defRPr sz="1400" baseline="0">
                <a:solidFill>
                  <a:schemeClr val="tx1">
                    <a:lumMod val="85000"/>
                    <a:lumOff val="15000"/>
                  </a:schemeClr>
                </a:solidFill>
                <a:latin typeface="Arial" pitchFamily="34" charset="0"/>
                <a:ea typeface="幼圆" panose="02010509060101010101" pitchFamily="49" charset="-122"/>
              </a:defRPr>
            </a:lvl3pPr>
            <a:lvl4pPr>
              <a:defRPr sz="1400" baseline="0">
                <a:solidFill>
                  <a:schemeClr val="tx1">
                    <a:lumMod val="85000"/>
                    <a:lumOff val="15000"/>
                  </a:schemeClr>
                </a:solidFill>
                <a:latin typeface="Arial" pitchFamily="34" charset="0"/>
                <a:ea typeface="幼圆" panose="02010509060101010101" pitchFamily="49" charset="-122"/>
              </a:defRPr>
            </a:lvl4pPr>
            <a:lvl5pPr>
              <a:defRPr sz="14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内容占位符 8"/>
          <p:cNvSpPr>
            <a:spLocks noGrp="1"/>
          </p:cNvSpPr>
          <p:nvPr>
            <p:ph sz="quarter" idx="14"/>
            <p:custDataLst>
              <p:tags r:id="rId12"/>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vl2pPr>
              <a:defRPr sz="1400" baseline="0">
                <a:solidFill>
                  <a:schemeClr val="tx1">
                    <a:lumMod val="85000"/>
                    <a:lumOff val="15000"/>
                  </a:schemeClr>
                </a:solidFill>
                <a:latin typeface="Arial" pitchFamily="34" charset="0"/>
                <a:ea typeface="幼圆" panose="02010509060101010101" pitchFamily="49" charset="-122"/>
              </a:defRPr>
            </a:lvl2pPr>
            <a:lvl3pPr>
              <a:defRPr sz="1400" baseline="0">
                <a:solidFill>
                  <a:schemeClr val="tx1">
                    <a:lumMod val="85000"/>
                    <a:lumOff val="15000"/>
                  </a:schemeClr>
                </a:solidFill>
                <a:latin typeface="Arial" pitchFamily="34" charset="0"/>
                <a:ea typeface="幼圆" panose="02010509060101010101" pitchFamily="49" charset="-122"/>
              </a:defRPr>
            </a:lvl3pPr>
            <a:lvl4pPr>
              <a:defRPr sz="1400" baseline="0">
                <a:solidFill>
                  <a:schemeClr val="tx1">
                    <a:lumMod val="85000"/>
                    <a:lumOff val="15000"/>
                  </a:schemeClr>
                </a:solidFill>
                <a:latin typeface="Arial" pitchFamily="34" charset="0"/>
                <a:ea typeface="幼圆" panose="02010509060101010101" pitchFamily="49" charset="-122"/>
              </a:defRPr>
            </a:lvl4pPr>
            <a:lvl5pPr>
              <a:defRPr sz="1400" baseline="0">
                <a:solidFill>
                  <a:schemeClr val="tx1">
                    <a:lumMod val="85000"/>
                    <a:lumOff val="15000"/>
                  </a:schemeClr>
                </a:solidFill>
                <a:latin typeface="Arial" pitchFamily="34" charset="0"/>
                <a:ea typeface="幼圆"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1" name="文本占位符 10"/>
          <p:cNvSpPr>
            <a:spLocks noGrp="1"/>
          </p:cNvSpPr>
          <p:nvPr>
            <p:ph type="body" sz="quarter" idx="15"/>
            <p:custDataLst>
              <p:tags r:id="rId13"/>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stStyle>
          <a:p>
            <a:pPr lvl="0"/>
            <a:r>
              <a:rPr lang="zh-CN" altLang="en-US"/>
              <a:t>单击此处编辑母版文本样式</a:t>
            </a:r>
          </a:p>
        </p:txBody>
      </p:sp>
      <p:sp>
        <p:nvSpPr>
          <p:cNvPr id="13" name="文本占位符 12"/>
          <p:cNvSpPr>
            <a:spLocks noGrp="1"/>
          </p:cNvSpPr>
          <p:nvPr>
            <p:ph type="body" sz="quarter" idx="16"/>
            <p:custDataLst>
              <p:tags r:id="rId14"/>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幼圆"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dpi="0" rotWithShape="1">
          <a:blip r:embed="rId11">
            <a:lum/>
          </a:blip>
          <a:tile tx="0" ty="0" sx="100000" sy="100000" flip="none" algn="tl"/>
        </a:blipFill>
        <a:effectLst/>
      </p:bgPr>
    </p:bg>
    <p:spTree>
      <p:nvGrpSpPr>
        <p:cNvPr id="1" name=""/>
        <p:cNvGrpSpPr/>
        <p:nvPr>
          <p:custDataLst>
            <p:tags r:id="rId1"/>
          </p:custDataLst>
        </p:nvPr>
      </p:nvGrpSpPr>
      <p:grpSpPr>
        <a:xfrm>
          <a:off x="0" y="0"/>
          <a:ext cx="0" cy="0"/>
        </a:xfrm>
      </p:grpSpPr>
      <p:sp>
        <p:nvSpPr>
          <p:cNvPr id="8" name="矩形 7"/>
          <p:cNvSpPr/>
          <p:nvPr userDrawn="1">
            <p:custDataLst>
              <p:tags r:id="rId2"/>
            </p:custDataLst>
          </p:nvPr>
        </p:nvSpPr>
        <p:spPr>
          <a:xfrm>
            <a:off x="-1905" y="959485"/>
            <a:ext cx="12192635" cy="493903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4" name="图片 13" descr="NING"/>
          <p:cNvPicPr>
            <a:picLocks noChangeAspect="1"/>
          </p:cNvPicPr>
          <p:nvPr userDrawn="1">
            <p:custDataLst>
              <p:tags r:id="rId4"/>
            </p:custDataLst>
          </p:nvPr>
        </p:nvPicPr>
        <p:blipFill>
          <a:blip r:embed="rId3"/>
          <a:stretch>
            <a:fillRect/>
          </a:stretch>
        </p:blipFill>
        <p:spPr>
          <a:xfrm rot="1140000">
            <a:off x="214630" y="3201670"/>
            <a:ext cx="565150" cy="454025"/>
          </a:xfrm>
          <a:prstGeom prst="rect">
            <a:avLst/>
          </a:prstGeom>
        </p:spPr>
      </p:pic>
      <p:pic>
        <p:nvPicPr>
          <p:cNvPr id="9" name="图片 8" descr="NING"/>
          <p:cNvPicPr>
            <a:picLocks noChangeAspect="1"/>
          </p:cNvPicPr>
          <p:nvPr userDrawn="1">
            <p:custDataLst>
              <p:tags r:id="rId5"/>
            </p:custDataLst>
          </p:nvPr>
        </p:nvPicPr>
        <p:blipFill>
          <a:blip r:embed="rId3"/>
          <a:stretch>
            <a:fillRect/>
          </a:stretch>
        </p:blipFill>
        <p:spPr>
          <a:xfrm rot="20460000" flipH="1">
            <a:off x="11412220" y="3201670"/>
            <a:ext cx="565150" cy="454025"/>
          </a:xfrm>
          <a:prstGeom prst="rect">
            <a:avLst/>
          </a:prstGeom>
        </p:spPr>
      </p:pic>
      <p:sp>
        <p:nvSpPr>
          <p:cNvPr id="2" name="标题 1"/>
          <p:cNvSpPr>
            <a:spLocks noGrp="1"/>
          </p:cNvSpPr>
          <p:nvPr>
            <p:ph type="title" hasCustomPrompt="1"/>
            <p:custDataLst>
              <p:tags r:id="rId6"/>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幼圆" panose="02010509060101010101" pitchFamily="49" charset="-122"/>
              </a:defRPr>
            </a:lvl1pPr>
          </a:lstStyle>
          <a:p>
            <a:r>
              <a:rPr lang="zh-CN" altLang="en-US"/>
              <a:t>单击此处编辑标题</a:t>
            </a:r>
          </a:p>
        </p:txBody>
      </p:sp>
      <p:sp>
        <p:nvSpPr>
          <p:cNvPr id="3" name="日期占位符 2"/>
          <p:cNvSpPr>
            <a:spLocks noGrp="1"/>
          </p:cNvSpPr>
          <p:nvPr>
            <p:ph type="dt" sz="half" idx="10"/>
            <p:custDataLst>
              <p:tags r:id="rId7"/>
            </p:custDataLst>
          </p:nvPr>
        </p:nvSpPr>
        <p:spPr>
          <a:xfrm>
            <a:off x="838200" y="6356350"/>
            <a:ext cx="2743200" cy="365125"/>
          </a:xfrm>
        </p:spPr>
        <p:txBody>
          <a:bodyPr/>
          <a:lstStyle/>
          <a:p>
            <a:fld id="{760FBDFE-C587-4B4C-A407-44438C67B59E}" type="datetimeFigureOut">
              <a:rPr lang="zh-CN" altLang="en-US" smtClean="0"/>
              <a:t>2024/2/16</a:t>
            </a:fld>
            <a:endParaRPr lang="zh-CN" altLang="en-US"/>
          </a:p>
        </p:txBody>
      </p:sp>
      <p:sp>
        <p:nvSpPr>
          <p:cNvPr id="4"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9"/>
            </p:custDataLst>
          </p:nvPr>
        </p:nvSpPr>
        <p:spPr>
          <a:xfrm>
            <a:off x="8610600" y="6356350"/>
            <a:ext cx="2743200" cy="365125"/>
          </a:xfrm>
        </p:spPr>
        <p:txBody>
          <a:bodyPr/>
          <a:lstStyle/>
          <a:p>
            <a:fld id="{49AE70B2-8BF9-45C0-BB95-33D1B9D3A854}" type="slidenum">
              <a:rPr lang="zh-CN" altLang="en-US" smtClean="0"/>
              <a:t>‹#›</a:t>
            </a:fld>
            <a:endParaRPr lang="zh-CN" altLang="en-US"/>
          </a:p>
        </p:txBody>
      </p:sp>
      <p:sp>
        <p:nvSpPr>
          <p:cNvPr id="7" name="文本占位符 6"/>
          <p:cNvSpPr>
            <a:spLocks noGrp="1"/>
          </p:cNvSpPr>
          <p:nvPr>
            <p:ph type="body" sz="quarter" idx="13"/>
            <p:custDataLst>
              <p:tags r:id="rId10"/>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幼圆"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lvl="0" eaLnBrk="0" hangingPunct="0"/>
            <a:endParaRPr lang="zh-CN" altLang="en-US"/>
          </a:p>
        </p:txBody>
      </p:sp>
      <p:sp>
        <p:nvSpPr>
          <p:cNvPr id="3" name="页脚占位符 2"/>
          <p:cNvSpPr>
            <a:spLocks noGrp="1"/>
          </p:cNvSpPr>
          <p:nvPr>
            <p:ph type="ftr" sz="quarter" idx="11"/>
            <p:custDataLst>
              <p:tags r:id="rId3"/>
            </p:custDataLst>
          </p:nvPr>
        </p:nvSpPr>
        <p:spPr/>
        <p:txBody>
          <a:bodyPr/>
          <a:lstStyle/>
          <a:p>
            <a:pPr lvl="0" eaLnBrk="0" hangingPunct="0"/>
            <a:endParaRPr lang="zh-CN" altLang="en-US"/>
          </a:p>
        </p:txBody>
      </p:sp>
      <p:sp>
        <p:nvSpPr>
          <p:cNvPr id="4" name="灯片编号占位符 3"/>
          <p:cNvSpPr>
            <a:spLocks noGrp="1"/>
          </p:cNvSpPr>
          <p:nvPr>
            <p:ph type="sldNum" sz="quarter" idx="12"/>
            <p:custDataLst>
              <p:tags r:id="rId4"/>
            </p:custDataLst>
          </p:nvPr>
        </p:nvSpPr>
        <p:spPr/>
        <p:txBody>
          <a:bodyPr/>
          <a:lstStyle/>
          <a:p>
            <a:pPr lvl="0" eaLnBrk="1" hangingPunct="1">
              <a:buChar char="•"/>
            </a:pPr>
            <a:fld id="{9A0DB2DC-4C9A-4742-B13C-FB6460FD3503}" type="slidenum">
              <a:rPr lang="zh-CN" altLang="en-US"/>
              <a:t>‹#›</a:t>
            </a:fld>
            <a:endParaRPr lang="zh-CN" altLang="en-US"/>
          </a:p>
        </p:txBody>
      </p:sp>
    </p:spTree>
  </p:cSld>
  <p:clrMapOvr>
    <a:masterClrMapping/>
  </p:clrMapOvr>
  <p:transition>
    <p:blinds dir="vert"/>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竖排文字">
    <p:bg>
      <p:bgPr>
        <a:blipFill>
          <a:blip r:embed="rId5"/>
          <a:tile tx="0" ty="0" sx="100000" sy="100000" flip="none" algn="tl"/>
        </a:blipFill>
        <a:effectLst/>
      </p:bgPr>
    </p:bg>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30629" y="130629"/>
            <a:ext cx="11899075" cy="6590805"/>
          </a:xfrm>
          <a:prstGeom prst="rect">
            <a:avLst/>
          </a:prstGeom>
          <a:noFill/>
          <a:ln w="254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8" name="Picture 2" descr="https://gimg2.baidu.com/image_search/src=http%3A%2F%2Fimg3.doubanio.com%2Fview%2Fgroup_topic%2Fl%2Fpublic%2Fp128483880.jpg&amp;refer=http%3A%2F%2Fimg3.doubanio.com&amp;app=2002&amp;size=f9999,10000&amp;q=a80&amp;n=0&amp;g=0n&amp;fmt=jpeg?sec=1619698790&amp;t=0cd645e28d97eb183b7b054d34e618df"/>
          <p:cNvPicPr>
            <a:picLocks noChangeAspect="1" noChangeArrowheads="1"/>
          </p:cNvPicPr>
          <p:nvPr userDrawn="1">
            <p:custDataLst>
              <p:tags r:id="rId4"/>
            </p:custDataLst>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05906" y="216951"/>
            <a:ext cx="457704" cy="5932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blinds dir="vert"/>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本">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365125"/>
            <a:ext cx="10515600" cy="1325563"/>
          </a:xfrm>
          <a:prstGeom prst="rect">
            <a:avLst/>
          </a:prstGeom>
        </p:spPr>
        <p:txBody>
          <a:bodyPr/>
          <a:lstStyle/>
          <a:p>
            <a:r>
              <a:rPr kumimoji="1" lang="zh-CN" altLang="en-US"/>
              <a:t>单击此处编辑母版标题样式</a:t>
            </a:r>
          </a:p>
        </p:txBody>
      </p:sp>
      <p:sp>
        <p:nvSpPr>
          <p:cNvPr id="3" name="竖排文本占位符 2"/>
          <p:cNvSpPr>
            <a:spLocks noGrp="1"/>
          </p:cNvSpPr>
          <p:nvPr>
            <p:ph type="body" orient="vert" idx="1"/>
            <p:custDataLst>
              <p:tags r:id="rId3"/>
            </p:custDataLst>
          </p:nvPr>
        </p:nvSpPr>
        <p:spPr>
          <a:xfrm>
            <a:off x="838200" y="1825625"/>
            <a:ext cx="10515600" cy="4351338"/>
          </a:xfrm>
          <a:prstGeom prst="rect">
            <a:avLst/>
          </a:prstGeo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a:lstStyle/>
          <a:p>
            <a:fld id="{39086AB2-A53F-FB41-A519-C023187B8A9A}" type="datetimeFigureOut">
              <a:rPr kumimoji="1" lang="zh-CN" altLang="en-US" smtClean="0"/>
              <a:t>2024/2/16</a:t>
            </a:fld>
            <a:endParaRPr kumimoji="1" lang="zh-CN" altLang="en-US"/>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a:lstStyle/>
          <a:p>
            <a:endParaRPr kumimoji="1" lang="zh-CN" altLang="en-US"/>
          </a:p>
        </p:txBody>
      </p:sp>
      <p:sp>
        <p:nvSpPr>
          <p:cNvPr id="6" name="幻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p>
            <a:fld id="{67BC1A84-E289-E444-9F7C-E28F8472E360}" type="slidenum">
              <a:rPr kumimoji="1" lang="zh-CN" altLang="en-US" smtClean="0"/>
              <a:t>‹#›</a:t>
            </a:fld>
            <a:endParaRPr kumimoji="1"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custDataLst>
            <p:tags r:id="rId1"/>
          </p:custDataLst>
        </p:nvPr>
      </p:nvGrpSpPr>
      <p:grpSpPr>
        <a:xfrm>
          <a:off x="0" y="0"/>
          <a:ext cx="0" cy="0"/>
        </a:xfrm>
      </p:grpSpPr>
      <p:pic>
        <p:nvPicPr>
          <p:cNvPr id="8" name="图片 7"/>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432394" y="292547"/>
            <a:ext cx="575833" cy="648289"/>
          </a:xfrm>
          <a:prstGeom prst="rect">
            <a:avLst/>
          </a:prstGeom>
        </p:spPr>
      </p:pic>
      <p:sp>
        <p:nvSpPr>
          <p:cNvPr id="13" name="文本占位符 12"/>
          <p:cNvSpPr>
            <a:spLocks noGrp="1"/>
          </p:cNvSpPr>
          <p:nvPr>
            <p:ph type="body" sz="quarter" idx="10" hasCustomPrompt="1"/>
            <p:custDataLst>
              <p:tags r:id="rId4"/>
            </p:custDataLst>
          </p:nvPr>
        </p:nvSpPr>
        <p:spPr>
          <a:xfrm>
            <a:off x="1084427" y="417616"/>
            <a:ext cx="5381294" cy="523220"/>
          </a:xfrm>
          <a:prstGeom prst="rect">
            <a:avLst/>
          </a:prstGeom>
        </p:spPr>
        <p:txBody>
          <a:bodyPr/>
          <a:lstStyle>
            <a:lvl1pPr marL="0" indent="0">
              <a:buNone/>
              <a:defRPr b="1">
                <a:solidFill>
                  <a:schemeClr val="tx1"/>
                </a:solidFill>
                <a:latin typeface="微软雅黑" panose="020b0503020204020204" charset="-122"/>
                <a:ea typeface="微软雅黑"/>
              </a:defRPr>
            </a:lvl1pPr>
          </a:lstStyle>
          <a:p>
            <a:pPr lvl="0"/>
            <a:r>
              <a:rPr lang="zh-CN" altLang="en-US"/>
              <a:t>单击此处编辑母版文本样</a:t>
            </a: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530820CF-B880-4189-942D-D702A7CBA730}" type="datetimeFigureOut">
              <a:rPr lang="zh-CN" altLang="en-US" smtClean="0"/>
              <a:t>2024/2/16</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比较">
    <p:spTree>
      <p:nvGrpSpPr>
        <p:cNvPr id="1" name=""/>
        <p:cNvGrpSpPr/>
        <p:nvPr>
          <p:custDataLst>
            <p:tags r:id="rId1"/>
          </p:custDataLst>
        </p:nvPr>
      </p:nvGrpSpPr>
      <p:grpSpPr>
        <a:xfrm>
          <a:off x="0" y="0"/>
          <a:ext cx="0" cy="0"/>
        </a:xfrm>
      </p:grpSpPr>
      <p:pic>
        <p:nvPicPr>
          <p:cNvPr id="13" name="图片 12"/>
          <p:cNvPicPr>
            <a:picLocks noChangeAspect="1"/>
          </p:cNvPicPr>
          <p:nvPr userDrawn="1">
            <p:custDataLst>
              <p:tags r:id="rId3"/>
            </p:custDataLst>
          </p:nvPr>
        </p:nvPicPr>
        <p:blipFill>
          <a:blip r:embed="rId2"/>
          <a:stretch>
            <a:fillRect/>
          </a:stretch>
        </p:blipFill>
        <p:spPr>
          <a:xfrm>
            <a:off x="0" y="0"/>
            <a:ext cx="12192000" cy="685800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tags" Target="../tags/tag256.xml" /><Relationship Id="rId26" Type="http://schemas.openxmlformats.org/officeDocument/2006/relationships/tags" Target="../tags/tag257.xml" /><Relationship Id="rId27" Type="http://schemas.openxmlformats.org/officeDocument/2006/relationships/tags" Target="../tags/tag258.xml" /><Relationship Id="rId28" Type="http://schemas.openxmlformats.org/officeDocument/2006/relationships/tags" Target="../tags/tag259.xml" /><Relationship Id="rId29" Type="http://schemas.openxmlformats.org/officeDocument/2006/relationships/tags" Target="../tags/tag260.xml" /><Relationship Id="rId3" Type="http://schemas.openxmlformats.org/officeDocument/2006/relationships/slideLayout" Target="../slideLayouts/slideLayout14.xml" /><Relationship Id="rId30" Type="http://schemas.openxmlformats.org/officeDocument/2006/relationships/tags" Target="../tags/tag261.xml" /><Relationship Id="rId31" Type="http://schemas.openxmlformats.org/officeDocument/2006/relationships/tags" Target="../tags/tag262.xml" /><Relationship Id="rId32" Type="http://schemas.openxmlformats.org/officeDocument/2006/relationships/image" Target="file:///D:\qq&#25991;&#20214;\712321467\Image\C2C\Image2\%7b75232B38-A165-1FB7-499C-2E1C792CACB5%7d.png" TargetMode="External" /><Relationship Id="rId33" Type="http://schemas.openxmlformats.org/officeDocument/2006/relationships/image" Target="../media/image13.png" /><Relationship Id="rId34" Type="http://schemas.openxmlformats.org/officeDocument/2006/relationships/tags" Target="../tags/tag263.xml" /><Relationship Id="rId35" Type="http://schemas.openxmlformats.org/officeDocument/2006/relationships/tags" Target="../tags/tag264.xml" /><Relationship Id="rId36" Type="http://schemas.openxmlformats.org/officeDocument/2006/relationships/tags" Target="../tags/tag265.xml" /><Relationship Id="rId37" Type="http://schemas.openxmlformats.org/officeDocument/2006/relationships/image" Target="../media/image5.jpeg" /><Relationship Id="rId38"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37">
            <a:lum/>
          </a:blip>
          <a:tile tx="0" ty="0" sx="100000" sy="100000" flip="none" algn="tl"/>
        </a:blipFill>
        <a:effectLst/>
      </p:bgPr>
    </p:bg>
    <p:spTree>
      <p:nvGrpSpPr>
        <p:cNvPr id="1" name=""/>
        <p:cNvGrpSpPr/>
        <p:nvPr>
          <p:custDataLst>
            <p:tags r:id="rId25"/>
          </p:custDataLst>
        </p:nvPr>
      </p:nvGrpSpPr>
      <p:grpSpPr>
        <a:xfrm>
          <a:off x="0" y="0"/>
          <a:ext cx="0" cy="0"/>
        </a:xfrm>
      </p:grpSpPr>
      <p:sp>
        <p:nvSpPr>
          <p:cNvPr id="2" name="标题占位符 1"/>
          <p:cNvSpPr>
            <a:spLocks noGrp="1"/>
          </p:cNvSpPr>
          <p:nvPr>
            <p:ph type="title"/>
            <p:custDataLst>
              <p:tags r:id="rId26"/>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p>
        </p:txBody>
      </p:sp>
      <p:sp>
        <p:nvSpPr>
          <p:cNvPr id="3" name="文本占位符 2"/>
          <p:cNvSpPr>
            <a:spLocks noGrp="1"/>
          </p:cNvSpPr>
          <p:nvPr>
            <p:ph type="body" idx="1"/>
            <p:custDataLst>
              <p:tags r:id="rId27"/>
            </p:custDataLst>
          </p:nvPr>
        </p:nvSpPr>
        <p:spPr>
          <a:xfrm>
            <a:off x="669882" y="952508"/>
            <a:ext cx="10852237" cy="5388907"/>
          </a:xfrm>
          <a:prstGeom prst="rect">
            <a:avLst/>
          </a:prstGeom>
        </p:spPr>
        <p:txBody>
          <a:bodyPr vert="horz" lIns="90170" tIns="46990" rIns="90170" bIns="4699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8"/>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2024/2/16</a:t>
            </a:fld>
            <a:endParaRPr lang="zh-CN" altLang="en-US"/>
          </a:p>
        </p:txBody>
      </p:sp>
      <p:sp>
        <p:nvSpPr>
          <p:cNvPr id="5" name="页脚占位符 4"/>
          <p:cNvSpPr>
            <a:spLocks noGrp="1"/>
          </p:cNvSpPr>
          <p:nvPr>
            <p:ph type="ftr" sz="quarter" idx="3"/>
            <p:custDataLst>
              <p:tags r:id="rId29"/>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30"/>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3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p:cNvPicPr>
            <a:picLocks noChangeAspect="1"/>
          </p:cNvPicPr>
          <p:nvPr>
            <p:custDataLst>
              <p:tags r:id="rId34"/>
            </p:custDataLst>
          </p:nvPr>
        </p:nvPicPr>
        <p:blipFill>
          <a:blip r:embed="rId33" r:link="rId32"/>
          <a:stretch>
            <a:fillRect/>
          </a:stretch>
        </p:blipFill>
        <p:spPr>
          <a:xfrm>
            <a:off x="838200" y="365125"/>
            <a:ext cx="9525" cy="9525"/>
          </a:xfrm>
          <a:prstGeom prst="rect">
            <a:avLst/>
          </a:prstGeom>
          <a:noFill/>
          <a:ln>
            <a:noFill/>
            <a:miter lim="800000"/>
          </a:ln>
        </p:spPr>
      </p:pic>
      <p:pic>
        <p:nvPicPr>
          <p:cNvPr id="9" name="图片 1073743875" descr="学科网 zxxk.com"/>
          <p:cNvPicPr>
            <a:picLocks noChangeAspect="1"/>
          </p:cNvPicPr>
          <p:nvPr>
            <p:custDataLst>
              <p:tags r:id="rId35"/>
            </p:custDataLst>
          </p:nvPr>
        </p:nvPicPr>
        <p:blipFill>
          <a:blip r:embed="rId33" r:link="rId32"/>
          <a:stretch>
            <a:fillRect/>
          </a:stretch>
        </p:blipFill>
        <p:spPr>
          <a:xfrm>
            <a:off x="838200" y="365125"/>
            <a:ext cx="9525" cy="9525"/>
          </a:xfrm>
          <a:prstGeom prst="rect">
            <a:avLst/>
          </a:prstGeom>
          <a:noFill/>
          <a:ln>
            <a:noFill/>
            <a:miter lim="800000"/>
          </a:ln>
        </p:spPr>
      </p:pic>
      <p:pic>
        <p:nvPicPr>
          <p:cNvPr id="10" name="图片 1073743875" descr="学科网 zxxk.com"/>
          <p:cNvPicPr>
            <a:picLocks noChangeAspect="1"/>
          </p:cNvPicPr>
          <p:nvPr>
            <p:custDataLst>
              <p:tags r:id="rId36"/>
            </p:custDataLst>
          </p:nvPr>
        </p:nvPicPr>
        <p:blipFill>
          <a:blip r:embed="rId33" r:link="rId3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 Id="rId7" Type="http://schemas.openxmlformats.org/officeDocument/2006/relationships/tags" Target="../tags/tag281.xml" /><Relationship Id="rId8" Type="http://schemas.openxmlformats.org/officeDocument/2006/relationships/tags" Target="../tags/tag2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8.xml" /><Relationship Id="rId11" Type="http://schemas.openxmlformats.org/officeDocument/2006/relationships/tags" Target="../tags/tag289.xml" /><Relationship Id="rId12" Type="http://schemas.openxmlformats.org/officeDocument/2006/relationships/tags" Target="../tags/tag290.xml" /><Relationship Id="rId13" Type="http://schemas.openxmlformats.org/officeDocument/2006/relationships/image" Target="../media/image5.jpeg" /><Relationship Id="rId14" Type="http://schemas.openxmlformats.org/officeDocument/2006/relationships/tags" Target="../tags/tag291.xml" /><Relationship Id="rId2" Type="http://schemas.openxmlformats.org/officeDocument/2006/relationships/tags" Target="../tags/tag283.xml" /><Relationship Id="rId3" Type="http://schemas.openxmlformats.org/officeDocument/2006/relationships/image" Target="../media/image3.png" /><Relationship Id="rId4" Type="http://schemas.openxmlformats.org/officeDocument/2006/relationships/tags" Target="../tags/tag284.xml" /><Relationship Id="rId5" Type="http://schemas.openxmlformats.org/officeDocument/2006/relationships/image" Target="../media/image4.png"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image" Target="../media/image1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8.xml" /><Relationship Id="rId11" Type="http://schemas.openxmlformats.org/officeDocument/2006/relationships/tags" Target="../tags/tag299.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image" Target="../media/image15.jpeg" /><Relationship Id="rId5" Type="http://schemas.openxmlformats.org/officeDocument/2006/relationships/tags" Target="../tags/tag294.xml" /><Relationship Id="rId6" Type="http://schemas.openxmlformats.org/officeDocument/2006/relationships/image" Target="../media/image16.jpeg"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tags" Target="../tags/tag308.xml" /><Relationship Id="rId11" Type="http://schemas.openxmlformats.org/officeDocument/2006/relationships/tags" Target="../tags/tag309.xml" /><Relationship Id="rId2" Type="http://schemas.openxmlformats.org/officeDocument/2006/relationships/tags" Target="../tags/tag300.xml" /><Relationship Id="rId3" Type="http://schemas.openxmlformats.org/officeDocument/2006/relationships/tags" Target="../tags/tag301.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tags" Target="../tags/tag306.xml" /><Relationship Id="rId9" Type="http://schemas.openxmlformats.org/officeDocument/2006/relationships/tags" Target="../tags/tag30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0.xml" /><Relationship Id="rId3" Type="http://schemas.openxmlformats.org/officeDocument/2006/relationships/tags" Target="../tags/tag311.xml" /><Relationship Id="rId4" Type="http://schemas.openxmlformats.org/officeDocument/2006/relationships/image" Target="../media/image17.png"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tags" Target="../tags/tag314.xml" /><Relationship Id="rId8" Type="http://schemas.openxmlformats.org/officeDocument/2006/relationships/tags" Target="../tags/tag315.xml" /><Relationship Id="rId9" Type="http://schemas.openxmlformats.org/officeDocument/2006/relationships/tags" Target="../tags/tag3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tags" Target="../tags/tag317.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tags" Target="../tags/tag3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9.xml" /><Relationship Id="rId11" Type="http://schemas.openxmlformats.org/officeDocument/2006/relationships/tags" Target="../tags/tag330.xml" /><Relationship Id="rId12" Type="http://schemas.openxmlformats.org/officeDocument/2006/relationships/tags" Target="../tags/tag331.xml" /><Relationship Id="rId13" Type="http://schemas.openxmlformats.org/officeDocument/2006/relationships/tags" Target="../tags/tag332.xml" /><Relationship Id="rId14" Type="http://schemas.openxmlformats.org/officeDocument/2006/relationships/tags" Target="../tags/tag333.xml" /><Relationship Id="rId15" Type="http://schemas.openxmlformats.org/officeDocument/2006/relationships/tags" Target="../tags/tag334.xml" /><Relationship Id="rId16" Type="http://schemas.openxmlformats.org/officeDocument/2006/relationships/tags" Target="../tags/tag335.xml" /><Relationship Id="rId17" Type="http://schemas.openxmlformats.org/officeDocument/2006/relationships/tags" Target="../tags/tag336.xml" /><Relationship Id="rId18" Type="http://schemas.openxmlformats.org/officeDocument/2006/relationships/tags" Target="../tags/tag337.xml" /><Relationship Id="rId19" Type="http://schemas.openxmlformats.org/officeDocument/2006/relationships/tags" Target="../tags/tag338.xml" /><Relationship Id="rId2" Type="http://schemas.openxmlformats.org/officeDocument/2006/relationships/tags" Target="../tags/tag321.xml" /><Relationship Id="rId3" Type="http://schemas.openxmlformats.org/officeDocument/2006/relationships/tags" Target="../tags/tag32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tags" Target="../tags/tag327.xml" /><Relationship Id="rId9" Type="http://schemas.openxmlformats.org/officeDocument/2006/relationships/tags" Target="../tags/tag32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7.xml" /><Relationship Id="rId2" Type="http://schemas.openxmlformats.org/officeDocument/2006/relationships/tags" Target="../tags/tag339.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 Id="rId7" Type="http://schemas.openxmlformats.org/officeDocument/2006/relationships/tags" Target="../tags/tag344.xml" /><Relationship Id="rId8" Type="http://schemas.openxmlformats.org/officeDocument/2006/relationships/tags" Target="../tags/tag345.xml" /><Relationship Id="rId9" Type="http://schemas.openxmlformats.org/officeDocument/2006/relationships/tags" Target="../tags/tag3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tags" Target="../tags/tag358.xml" /><Relationship Id="rId11" Type="http://schemas.openxmlformats.org/officeDocument/2006/relationships/tags" Target="../tags/tag359.xml" /><Relationship Id="rId12" Type="http://schemas.openxmlformats.org/officeDocument/2006/relationships/tags" Target="../tags/tag360.xml" /><Relationship Id="rId13" Type="http://schemas.openxmlformats.org/officeDocument/2006/relationships/tags" Target="../tags/tag361.xml" /><Relationship Id="rId14" Type="http://schemas.openxmlformats.org/officeDocument/2006/relationships/tags" Target="../tags/tag362.xml" /><Relationship Id="rId15" Type="http://schemas.openxmlformats.org/officeDocument/2006/relationships/tags" Target="../tags/tag363.xml" /><Relationship Id="rId16" Type="http://schemas.openxmlformats.org/officeDocument/2006/relationships/tags" Target="../tags/tag364.xml" /><Relationship Id="rId17" Type="http://schemas.openxmlformats.org/officeDocument/2006/relationships/tags" Target="../tags/tag365.xml" /><Relationship Id="rId18" Type="http://schemas.openxmlformats.org/officeDocument/2006/relationships/tags" Target="../tags/tag366.xml" /><Relationship Id="rId19" Type="http://schemas.openxmlformats.org/officeDocument/2006/relationships/tags" Target="../tags/tag367.xml" /><Relationship Id="rId2" Type="http://schemas.openxmlformats.org/officeDocument/2006/relationships/notesSlide" Target="../notesSlides/notesSlide2.xml" /><Relationship Id="rId20" Type="http://schemas.openxmlformats.org/officeDocument/2006/relationships/tags" Target="../tags/tag368.xml" /><Relationship Id="rId21" Type="http://schemas.openxmlformats.org/officeDocument/2006/relationships/image" Target="file:///C:\Users\chenyu\AppData\Local\Temp\wps\INetCache\ccf7746ff38d23a8cc150774054e928f" TargetMode="External" /><Relationship Id="rId22" Type="http://schemas.openxmlformats.org/officeDocument/2006/relationships/image" Target="../media/image18.jpeg" /><Relationship Id="rId23" Type="http://schemas.openxmlformats.org/officeDocument/2006/relationships/tags" Target="../tags/tag369.xml" /><Relationship Id="rId24" Type="http://schemas.openxmlformats.org/officeDocument/2006/relationships/tags" Target="../tags/tag370.xml" /><Relationship Id="rId25" Type="http://schemas.openxmlformats.org/officeDocument/2006/relationships/tags" Target="../tags/tag371.xml" /><Relationship Id="rId26" Type="http://schemas.openxmlformats.org/officeDocument/2006/relationships/tags" Target="../tags/tag372.xml" /><Relationship Id="rId27" Type="http://schemas.openxmlformats.org/officeDocument/2006/relationships/tags" Target="../tags/tag373.xml" /><Relationship Id="rId28" Type="http://schemas.openxmlformats.org/officeDocument/2006/relationships/tags" Target="../tags/tag374.xml" /><Relationship Id="rId29" Type="http://schemas.openxmlformats.org/officeDocument/2006/relationships/tags" Target="../tags/tag375.xml" /><Relationship Id="rId3" Type="http://schemas.openxmlformats.org/officeDocument/2006/relationships/tags" Target="../tags/tag351.xml" /><Relationship Id="rId30" Type="http://schemas.openxmlformats.org/officeDocument/2006/relationships/tags" Target="../tags/tag376.xml" /><Relationship Id="rId31" Type="http://schemas.openxmlformats.org/officeDocument/2006/relationships/tags" Target="../tags/tag377.xml" /><Relationship Id="rId32" Type="http://schemas.openxmlformats.org/officeDocument/2006/relationships/tags" Target="../tags/tag378.xml" /><Relationship Id="rId33" Type="http://schemas.openxmlformats.org/officeDocument/2006/relationships/tags" Target="../tags/tag379.xml"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tags" Target="../tags/tag354.xml" /><Relationship Id="rId7" Type="http://schemas.openxmlformats.org/officeDocument/2006/relationships/tags" Target="../tags/tag355.xml" /><Relationship Id="rId8" Type="http://schemas.openxmlformats.org/officeDocument/2006/relationships/tags" Target="../tags/tag356.xml" /><Relationship Id="rId9" Type="http://schemas.openxmlformats.org/officeDocument/2006/relationships/tags" Target="../tags/tag35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8.xml" /><Relationship Id="rId2" Type="http://schemas.openxmlformats.org/officeDocument/2006/relationships/tags" Target="../tags/tag380.xml" /><Relationship Id="rId3" Type="http://schemas.openxmlformats.org/officeDocument/2006/relationships/tags" Target="../tags/tag381.xml" /><Relationship Id="rId4" Type="http://schemas.openxmlformats.org/officeDocument/2006/relationships/tags" Target="../tags/tag382.xml" /><Relationship Id="rId5" Type="http://schemas.openxmlformats.org/officeDocument/2006/relationships/tags" Target="../tags/tag383.xml" /><Relationship Id="rId6" Type="http://schemas.openxmlformats.org/officeDocument/2006/relationships/tags" Target="../tags/tag384.xml" /><Relationship Id="rId7" Type="http://schemas.openxmlformats.org/officeDocument/2006/relationships/tags" Target="../tags/tag385.xml" /><Relationship Id="rId8" Type="http://schemas.openxmlformats.org/officeDocument/2006/relationships/tags" Target="../tags/tag386.xml" /><Relationship Id="rId9" Type="http://schemas.openxmlformats.org/officeDocument/2006/relationships/tags" Target="../tags/tag38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7.xml" /><Relationship Id="rId2" Type="http://schemas.openxmlformats.org/officeDocument/2006/relationships/tags" Target="../tags/tag389.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98.xml" /><Relationship Id="rId3" Type="http://schemas.openxmlformats.org/officeDocument/2006/relationships/tags" Target="../tags/tag399.xml" /><Relationship Id="rId4" Type="http://schemas.openxmlformats.org/officeDocument/2006/relationships/tags" Target="../tags/tag400.xml" /><Relationship Id="rId5" Type="http://schemas.openxmlformats.org/officeDocument/2006/relationships/tags" Target="../tags/tag401.xml" /><Relationship Id="rId6" Type="http://schemas.openxmlformats.org/officeDocument/2006/relationships/tags" Target="../tags/tag402.xml" /><Relationship Id="rId7" Type="http://schemas.openxmlformats.org/officeDocument/2006/relationships/tags" Target="../tags/tag403.xml" /><Relationship Id="rId8" Type="http://schemas.openxmlformats.org/officeDocument/2006/relationships/tags" Target="../tags/tag404.xml" /><Relationship Id="rId9" Type="http://schemas.openxmlformats.org/officeDocument/2006/relationships/tags" Target="../tags/tag4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12.xml" /><Relationship Id="rId11" Type="http://schemas.openxmlformats.org/officeDocument/2006/relationships/tags" Target="../tags/tag413.xml" /><Relationship Id="rId12" Type="http://schemas.openxmlformats.org/officeDocument/2006/relationships/tags" Target="../tags/tag414.xml" /><Relationship Id="rId2" Type="http://schemas.openxmlformats.org/officeDocument/2006/relationships/tags" Target="../tags/tag406.xml" /><Relationship Id="rId3" Type="http://schemas.openxmlformats.org/officeDocument/2006/relationships/image" Target="../media/image19.png" /><Relationship Id="rId4" Type="http://schemas.openxmlformats.org/officeDocument/2006/relationships/tags" Target="../tags/tag407.xml" /><Relationship Id="rId5" Type="http://schemas.openxmlformats.org/officeDocument/2006/relationships/tags" Target="../tags/tag408.xml" /><Relationship Id="rId6" Type="http://schemas.openxmlformats.org/officeDocument/2006/relationships/tags" Target="../tags/tag409.xml" /><Relationship Id="rId7" Type="http://schemas.openxmlformats.org/officeDocument/2006/relationships/image" Target="../media/image20.jpeg" /><Relationship Id="rId8" Type="http://schemas.openxmlformats.org/officeDocument/2006/relationships/tags" Target="../tags/tag410.xml" /><Relationship Id="rId9" Type="http://schemas.openxmlformats.org/officeDocument/2006/relationships/tags" Target="../tags/tag4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15.xml" /><Relationship Id="rId3" Type="http://schemas.openxmlformats.org/officeDocument/2006/relationships/tags" Target="../tags/tag416.xml" /><Relationship Id="rId4" Type="http://schemas.openxmlformats.org/officeDocument/2006/relationships/hyperlink" Target="https://d.book118.com/96720020002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标题 2"/>
          <p:cNvSpPr>
            <a:spLocks noGrp="1"/>
          </p:cNvSpPr>
          <p:nvPr>
            <p:ph type="title"/>
            <p:custDataLst>
              <p:tags r:id="rId4"/>
            </p:custDataLst>
          </p:nvPr>
        </p:nvSpPr>
        <p:spPr>
          <a:xfrm>
            <a:off x="2973863" y="695325"/>
            <a:ext cx="5728970" cy="909955"/>
          </a:xfrm>
          <a:noFill/>
          <a:ln>
            <a:noFill/>
          </a:ln>
          <a:extLst>
            <a:ext uri="{909E8E84-426E-40DD-AFC4-6F175D3DCCD1}">
              <a14:hiddenFill xmlns:a14="http://schemas.microsoft.com/office/drawing/2010/main">
                <a:solidFill>
                  <a:srgbClr val="C4C3D5"/>
                </a:solidFill>
              </a14:hiddenFill>
            </a:ext>
          </a:extLst>
        </p:spPr>
        <p:style>
          <a:lnRef idx="1">
            <a:schemeClr val="accent2"/>
          </a:lnRef>
          <a:fillRef idx="2">
            <a:schemeClr val="accent2"/>
          </a:fillRef>
          <a:effectRef idx="1">
            <a:schemeClr val="accent2"/>
          </a:effectRef>
          <a:fontRef idx="minor">
            <a:schemeClr val="dk1"/>
          </a:fontRef>
        </p:style>
        <p:txBody>
          <a:bodyPr>
            <a:noAutofit/>
          </a:bodyPr>
          <a:lstStyle>
            <a:lvl1pPr>
              <a:defRPr>
                <a:solidFill>
                  <a:srgbClr val="000000"/>
                </a:solidFill>
                <a:latin typeface="Arial" pitchFamily="34" charset="0"/>
              </a:defRPr>
            </a:lvl1pPr>
            <a:lvl2pPr>
              <a:defRPr>
                <a:solidFill>
                  <a:srgbClr val="000000"/>
                </a:solidFill>
                <a:latin typeface="Arial"/>
              </a:defRPr>
            </a:lvl2pPr>
            <a:lvl3pPr>
              <a:defRPr>
                <a:solidFill>
                  <a:srgbClr val="000000"/>
                </a:solidFill>
                <a:latin typeface="Arial"/>
              </a:defRPr>
            </a:lvl3pPr>
            <a:lvl4pPr>
              <a:defRPr>
                <a:solidFill>
                  <a:srgbClr val="000000"/>
                </a:solidFill>
                <a:latin typeface="Arial"/>
              </a:defRPr>
            </a:lvl4pPr>
            <a:lvl5pPr>
              <a:defRPr>
                <a:solidFill>
                  <a:srgbClr val="000000"/>
                </a:solidFill>
                <a:latin typeface="Arial"/>
              </a:defRPr>
            </a:lvl5pPr>
            <a:lvl6pPr>
              <a:defRPr>
                <a:solidFill>
                  <a:srgbClr val="000000"/>
                </a:solidFill>
                <a:latin typeface="Arial"/>
              </a:defRPr>
            </a:lvl6pPr>
            <a:lvl7pPr>
              <a:defRPr>
                <a:solidFill>
                  <a:srgbClr val="000000"/>
                </a:solidFill>
                <a:latin typeface="Arial"/>
              </a:defRPr>
            </a:lvl7pPr>
            <a:lvl8pPr>
              <a:defRPr>
                <a:solidFill>
                  <a:srgbClr val="000000"/>
                </a:solidFill>
                <a:latin typeface="Arial"/>
              </a:defRPr>
            </a:lvl8pPr>
            <a:lvl9pPr>
              <a:defRPr>
                <a:solidFill>
                  <a:srgbClr val="000000"/>
                </a:solidFill>
                <a:latin typeface="Arial"/>
              </a:defRPr>
            </a:lvl9pPr>
          </a:lstStyle>
          <a:p>
            <a:pPr algn="ctr"/>
            <a:r>
              <a:rPr lang="zh-CN" altLang="zh-CN" sz="4800">
                <a:solidFill>
                  <a:schemeClr val="tx1">
                    <a:lumMod val="85000"/>
                    <a:lumOff val="15000"/>
                  </a:schemeClr>
                </a:solidFill>
                <a:ea typeface="隶书" panose="02010509060101010101" pitchFamily="49" charset="-122"/>
              </a:rPr>
              <a:t>青年的使命与担当</a:t>
            </a:r>
          </a:p>
        </p:txBody>
      </p:sp>
      <p:sp>
        <p:nvSpPr>
          <p:cNvPr id="4" name="内容占位符 3"/>
          <p:cNvSpPr>
            <a:spLocks noGrp="1"/>
          </p:cNvSpPr>
          <p:nvPr>
            <p:ph sz="quarter" idx="13"/>
            <p:custDataLst>
              <p:tags r:id="rId5"/>
            </p:custDataLst>
          </p:nvPr>
        </p:nvSpPr>
        <p:spPr>
          <a:xfrm>
            <a:off x="2573337" y="1731877"/>
            <a:ext cx="6530023" cy="3144924"/>
          </a:xfrm>
          <a:noFill/>
          <a:extLst>
            <a:ext uri="{909E8E84-426E-40DD-AFC4-6F175D3DCCD1}">
              <a14:hiddenFill xmlns:a14="http://schemas.microsoft.com/office/drawing/2010/main">
                <a:solidFill>
                  <a:schemeClr val="bg2">
                    <a:lumMod val="90000"/>
                  </a:schemeClr>
                </a:solidFill>
              </a14:hiddenFill>
            </a:ext>
          </a:extLst>
        </p:spPr>
        <p:txBody>
          <a:bodyPr>
            <a:noAutofit/>
          </a:bodyPr>
          <a:lstStyle/>
          <a:p>
            <a:pPr marL="0" indent="0" algn="ctr">
              <a:lnSpc>
                <a:spcPct val="150000"/>
              </a:lnSpc>
              <a:buNone/>
            </a:pPr>
            <a:r>
              <a:rPr lang="zh-CN" altLang="en-US" sz="3200" b="1">
                <a:solidFill>
                  <a:srgbClr val="FF0000"/>
                </a:solidFill>
                <a:effectLst>
                  <a:outerShdw blurRad="38100" dist="19050" dir="2700000" algn="tl" rotWithShape="0">
                    <a:schemeClr val="dk1">
                      <a:alpha val="40000"/>
                    </a:schemeClr>
                  </a:outerShdw>
                </a:effectLst>
                <a:latin typeface="华文中宋" panose="02010600040101010101" charset="-122"/>
                <a:ea typeface="华文中宋" panose="02010600040101010101" charset="-122"/>
                <a:cs typeface="隶书" panose="02010509060101010101" pitchFamily="49" charset="-122"/>
              </a:rPr>
              <a:t>一代人有一代人的长征，</a:t>
            </a:r>
          </a:p>
          <a:p>
            <a:pPr marL="0" indent="0" algn="ctr">
              <a:lnSpc>
                <a:spcPct val="150000"/>
              </a:lnSpc>
              <a:buNone/>
            </a:pPr>
            <a:r>
              <a:rPr lang="zh-CN" altLang="en-US" sz="3200" b="1">
                <a:solidFill>
                  <a:srgbClr val="FF0000"/>
                </a:solidFill>
                <a:effectLst>
                  <a:outerShdw blurRad="38100" dist="19050" dir="2700000" algn="tl" rotWithShape="0">
                    <a:schemeClr val="dk1">
                      <a:alpha val="40000"/>
                    </a:schemeClr>
                  </a:outerShdw>
                </a:effectLst>
                <a:latin typeface="华文中宋" panose="02010600040101010101" charset="-122"/>
                <a:ea typeface="华文中宋" panose="02010600040101010101" charset="-122"/>
                <a:cs typeface="隶书" panose="02010509060101010101" pitchFamily="49" charset="-122"/>
              </a:rPr>
              <a:t>一代人有一代人的担当。</a:t>
            </a:r>
            <a:endParaRPr lang="zh-CN" altLang="en-US" sz="2800" b="1">
              <a:solidFill>
                <a:schemeClr val="tx1"/>
              </a:solidFill>
              <a:effectLst>
                <a:outerShdw blurRad="38100" dist="19050" dir="2700000" algn="tl" rotWithShape="0">
                  <a:schemeClr val="dk1">
                    <a:alpha val="40000"/>
                  </a:schemeClr>
                </a:outerShdw>
              </a:effectLst>
              <a:latin typeface="华文中宋" panose="02010600040101010101" charset="-122"/>
              <a:ea typeface="华文中宋" panose="02010600040101010101" charset="-122"/>
              <a:cs typeface="隶书" panose="02010509060101010101" pitchFamily="49" charset="-122"/>
            </a:endParaRPr>
          </a:p>
          <a:p>
            <a:pPr marL="0" indent="0" algn="ctr">
              <a:lnSpc>
                <a:spcPct val="150000"/>
              </a:lnSpc>
              <a:buNone/>
            </a:pPr>
            <a:r>
              <a:rPr lang="zh-CN" altLang="en-US" sz="2800" b="1">
                <a:solidFill>
                  <a:srgbClr val="FF0000"/>
                </a:solidFill>
                <a:effectLst>
                  <a:outerShdw blurRad="38100" dist="19050" dir="2700000" algn="tl" rotWithShape="0">
                    <a:schemeClr val="dk1">
                      <a:alpha val="40000"/>
                    </a:schemeClr>
                  </a:outerShdw>
                </a:effectLst>
                <a:latin typeface="华文中宋" panose="02010600040101010101" charset="-122"/>
                <a:ea typeface="华文中宋" panose="02010600040101010101" charset="-122"/>
                <a:cs typeface="隶书" panose="02010509060101010101" pitchFamily="49" charset="-122"/>
              </a:rPr>
              <a:t>马克思</a:t>
            </a:r>
            <a:r>
              <a:rPr lang="zh-CN" altLang="en-US" sz="2800" b="1">
                <a:solidFill>
                  <a:schemeClr val="tx1"/>
                </a:solidFill>
                <a:effectLst>
                  <a:outerShdw blurRad="38100" dist="19050" dir="2700000" algn="tl" rotWithShape="0">
                    <a:schemeClr val="dk1">
                      <a:alpha val="40000"/>
                    </a:schemeClr>
                  </a:outerShdw>
                </a:effectLst>
                <a:latin typeface="华文中宋" panose="02010600040101010101" charset="-122"/>
                <a:ea typeface="华文中宋" panose="02010600040101010101" charset="-122"/>
                <a:cs typeface="隶书" panose="02010509060101010101" pitchFamily="49" charset="-122"/>
              </a:rPr>
              <a:t>致力于剖析社会的深层矛盾，</a:t>
            </a:r>
          </a:p>
          <a:p>
            <a:pPr marL="0" indent="0" algn="ctr">
              <a:lnSpc>
                <a:spcPct val="150000"/>
              </a:lnSpc>
              <a:buNone/>
            </a:pPr>
            <a:r>
              <a:rPr lang="zh-CN" altLang="en-US" sz="2800" b="1">
                <a:solidFill>
                  <a:schemeClr val="tx1"/>
                </a:solidFill>
                <a:effectLst>
                  <a:outerShdw blurRad="38100" dist="19050" dir="2700000" algn="tl" rotWithShape="0">
                    <a:schemeClr val="dk1">
                      <a:alpha val="40000"/>
                    </a:schemeClr>
                  </a:outerShdw>
                </a:effectLst>
                <a:latin typeface="华文中宋" panose="02010600040101010101" charset="-122"/>
                <a:ea typeface="华文中宋" panose="02010600040101010101" charset="-122"/>
                <a:cs typeface="隶书" panose="02010509060101010101" pitchFamily="49" charset="-122"/>
              </a:rPr>
              <a:t>宣示无产阶级革命的必然性和彻底性。</a:t>
            </a:r>
          </a:p>
          <a:p>
            <a:pPr marL="0" indent="0" algn="ctr">
              <a:buNone/>
            </a:pPr>
            <a:endParaRPr lang="zh-CN" altLang="en-US" sz="2800" b="1">
              <a:solidFill>
                <a:schemeClr val="tx1"/>
              </a:solidFill>
              <a:effectLst>
                <a:outerShdw blurRad="38100" dist="19050" dir="2700000" algn="tl" rotWithShape="0">
                  <a:schemeClr val="dk1">
                    <a:alpha val="40000"/>
                  </a:schemeClr>
                </a:outerShdw>
              </a:effectLst>
              <a:latin typeface="华文中宋" panose="02010600040101010101" charset="-122"/>
              <a:ea typeface="华文中宋" panose="02010600040101010101" charset="-122"/>
              <a:cs typeface="隶书" panose="02010509060101010101" pitchFamily="49" charset="-122"/>
            </a:endParaRPr>
          </a:p>
        </p:txBody>
      </p:sp>
      <p:sp>
        <p:nvSpPr>
          <p:cNvPr id="2" name="灯片编号占位符 1">
            <a:extLst>
              <a:ext uri="{FF2B5EF4-FFF2-40B4-BE49-F238E27FC236}">
                <a16:creationId xmlns:a16="http://schemas.microsoft.com/office/drawing/2014/main" id="{F0FA95E6-679F-E766-BA03-1D30A4F4A806}"/>
              </a:ext>
            </a:extLst>
          </p:cNvPr>
          <p:cNvSpPr>
            <a:spLocks noGrp="1"/>
          </p:cNvSpPr>
          <p:nvPr>
            <p:ph type="sldNum" sz="quarter" idx="12"/>
            <p:custDataLst>
              <p:tags r:id="rId6"/>
            </p:custDataLst>
          </p:nvPr>
        </p:nvSpPr>
        <p:spPr/>
        <p:txBody>
          <a:bodyPr/>
          <a:lstStyle/>
          <a:p>
            <a:fld id="{49AE70B2-8BF9-45C0-BB95-33D1B9D3A854}" type="slidenum">
              <a:rPr lang="zh-CN" altLang="en-US" smtClean="0"/>
              <a:t>1</a:t>
            </a:fld>
            <a:endParaRPr lang="zh-CN" altLang="en-US"/>
          </a:p>
        </p:txBody>
      </p:sp>
      <p:sp>
        <p:nvSpPr>
          <p:cNvPr id="5" name="页脚占位符 4">
            <a:extLst>
              <a:ext uri="{FF2B5EF4-FFF2-40B4-BE49-F238E27FC236}">
                <a16:creationId xmlns:a16="http://schemas.microsoft.com/office/drawing/2014/main" id="{F6079FFF-A112-BF82-4822-E860F55F1CFC}"/>
              </a:ext>
            </a:extLst>
          </p:cNvPr>
          <p:cNvSpPr>
            <a:spLocks noGrp="1"/>
          </p:cNvSpPr>
          <p:nvPr>
            <p:ph type="ftr" sz="quarter" idx="11"/>
            <p:custDataLst>
              <p:tags r:id="rId7"/>
            </p:custDataLst>
          </p:nvPr>
        </p:nvSpPr>
        <p:spPr/>
        <p:txBody>
          <a:bodyPr/>
          <a:lstStyle/>
          <a:p>
            <a:endParaRPr lang="zh-CN" altLang="en-US"/>
          </a:p>
        </p:txBody>
      </p:sp>
    </p:spTree>
    <p:custDataLst>
      <p:tags r:id="rId8"/>
    </p:custData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blinds(horizontal)">
                                      <p:cBhvr>
                                        <p:cTn id="15" dur="500"/>
                                        <p:tgtEl>
                                          <p:spTgt spid="4">
                                            <p:txEl>
                                              <p:pRg st="0" end="0"/>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blinds(horizontal)">
                                      <p:cBhvr>
                                        <p:cTn id="20" dur="500"/>
                                        <p:tgtEl>
                                          <p:spTgt spid="4">
                                            <p:txEl>
                                              <p:pRg st="1" end="1"/>
                                            </p:txEl>
                                          </p:spTgt>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blinds(horizontal)">
                                      <p:cBhvr>
                                        <p:cTn id="25" dur="500"/>
                                        <p:tgtEl>
                                          <p:spTgt spid="4">
                                            <p:txEl>
                                              <p:pRg st="2" end="2"/>
                                            </p:txEl>
                                          </p:spTgt>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3" presetClass="entr" presetSubtype="10" dur="500" fill="hold" grpId="0"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Effect transition="in" filter="blinds(horizontal)">
                                      <p:cBhvr>
                                        <p:cTn id="30"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uiExpand="1"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13"/>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a:off x="147320" y="6311900"/>
            <a:ext cx="565150" cy="454025"/>
          </a:xfrm>
          <a:prstGeom prst="rect">
            <a:avLst/>
          </a:prstGeom>
        </p:spPr>
      </p:pic>
      <p:pic>
        <p:nvPicPr>
          <p:cNvPr id="2" name="图片 1"/>
          <p:cNvPicPr>
            <a:picLocks noChangeAspect="1"/>
          </p:cNvPicPr>
          <p:nvPr userDrawn="1">
            <p:custDataLst>
              <p:tags r:id="rId6"/>
            </p:custDataLst>
          </p:nvPr>
        </p:nvPicPr>
        <p:blipFill>
          <a:blip r:embed="rId5"/>
          <a:stretch>
            <a:fillRect/>
          </a:stretch>
        </p:blipFill>
        <p:spPr>
          <a:xfrm>
            <a:off x="11574145" y="5708650"/>
            <a:ext cx="444500" cy="1057275"/>
          </a:xfrm>
          <a:prstGeom prst="rect">
            <a:avLst/>
          </a:prstGeom>
        </p:spPr>
      </p:pic>
      <p:sp>
        <p:nvSpPr>
          <p:cNvPr id="4" name="文本框 3"/>
          <p:cNvSpPr txBox="1"/>
          <p:nvPr>
            <p:custDataLst>
              <p:tags r:id="rId7"/>
            </p:custDataLst>
          </p:nvPr>
        </p:nvSpPr>
        <p:spPr>
          <a:xfrm>
            <a:off x="260350" y="1189355"/>
            <a:ext cx="1193165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a:solidFill>
                  <a:srgbClr val="000000"/>
                </a:solidFill>
                <a:latin typeface="幼圆" panose="02010509060101010101" pitchFamily="49" charset="-122"/>
                <a:ea typeface="幼圆" panose="02010509060101010101" pitchFamily="49" charset="-122"/>
              </a:rPr>
              <a:t>   </a:t>
            </a:r>
            <a:r>
              <a:rPr lang="zh-CN" altLang="en-US" sz="4800" b="1">
                <a:solidFill>
                  <a:srgbClr val="000000"/>
                </a:solidFill>
                <a:latin typeface="楷体" panose="02010609060101010101" pitchFamily="49" charset="-122"/>
                <a:ea typeface="楷体" panose="02010609060101010101" pitchFamily="49" charset="-122"/>
              </a:rPr>
              <a:t>在《人民报》创刊纪念会上的演说</a:t>
            </a:r>
          </a:p>
        </p:txBody>
      </p:sp>
      <p:sp>
        <p:nvSpPr>
          <p:cNvPr id="6" name="文本框 5"/>
          <p:cNvSpPr txBox="1"/>
          <p:nvPr>
            <p:custDataLst>
              <p:tags r:id="rId8"/>
            </p:custDataLst>
          </p:nvPr>
        </p:nvSpPr>
        <p:spPr>
          <a:xfrm>
            <a:off x="3919220" y="3723640"/>
            <a:ext cx="485902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dk1"/>
                </a:solidFill>
                <a:latin typeface="楷体" panose="02010609060101010101" pitchFamily="49" charset="-122"/>
                <a:ea typeface="楷体" panose="02010609060101010101" pitchFamily="49" charset="-122"/>
                <a:cs typeface="楷体" panose="02010609060101010101" pitchFamily="49" charset="-122"/>
              </a:rPr>
              <a:t>  1856</a:t>
            </a:r>
            <a:r>
              <a:rPr lang="zh-CN" altLang="en-US" sz="3200" b="1">
                <a:solidFill>
                  <a:schemeClr val="dk1"/>
                </a:solidFill>
                <a:latin typeface="楷体" panose="02010609060101010101" pitchFamily="49" charset="-122"/>
                <a:ea typeface="楷体" panose="02010609060101010101" pitchFamily="49" charset="-122"/>
                <a:cs typeface="楷体" panose="02010609060101010101" pitchFamily="49" charset="-122"/>
              </a:rPr>
              <a:t>年</a:t>
            </a:r>
            <a:r>
              <a:rPr lang="en-US" altLang="zh-CN" sz="3200" b="1">
                <a:solidFill>
                  <a:schemeClr val="dk1"/>
                </a:solidFill>
                <a:latin typeface="楷体" panose="02010609060101010101" pitchFamily="49" charset="-122"/>
                <a:ea typeface="楷体" panose="02010609060101010101" pitchFamily="49" charset="-122"/>
                <a:cs typeface="楷体" panose="02010609060101010101" pitchFamily="49" charset="-122"/>
              </a:rPr>
              <a:t>4</a:t>
            </a:r>
            <a:r>
              <a:rPr lang="zh-CN" altLang="en-US" sz="3200" b="1">
                <a:solidFill>
                  <a:schemeClr val="dk1"/>
                </a:solidFill>
                <a:latin typeface="楷体" panose="02010609060101010101" pitchFamily="49" charset="-122"/>
                <a:ea typeface="楷体" panose="02010609060101010101" pitchFamily="49" charset="-122"/>
                <a:cs typeface="楷体" panose="02010609060101010101" pitchFamily="49" charset="-122"/>
              </a:rPr>
              <a:t>月</a:t>
            </a:r>
            <a:r>
              <a:rPr lang="en-US" altLang="zh-CN" sz="3200" b="1">
                <a:solidFill>
                  <a:schemeClr val="dk1"/>
                </a:solidFill>
                <a:latin typeface="楷体" panose="02010609060101010101" pitchFamily="49" charset="-122"/>
                <a:ea typeface="楷体" panose="02010609060101010101" pitchFamily="49" charset="-122"/>
                <a:cs typeface="楷体" panose="02010609060101010101" pitchFamily="49" charset="-122"/>
              </a:rPr>
              <a:t>14</a:t>
            </a:r>
            <a:r>
              <a:rPr lang="zh-CN" altLang="en-US" sz="3200" b="1">
                <a:solidFill>
                  <a:schemeClr val="dk1"/>
                </a:solidFill>
                <a:latin typeface="楷体" panose="02010609060101010101" pitchFamily="49" charset="-122"/>
                <a:ea typeface="楷体" panose="02010609060101010101" pitchFamily="49" charset="-122"/>
                <a:cs typeface="楷体" panose="02010609060101010101" pitchFamily="49" charset="-122"/>
              </a:rPr>
              <a:t>日在伦敦</a:t>
            </a:r>
          </a:p>
          <a:p>
            <a:r>
              <a:rPr lang="en-US" altLang="zh-CN" sz="3200" b="1">
                <a:solidFill>
                  <a:schemeClr val="dk1"/>
                </a:solidFill>
                <a:latin typeface="楷体" panose="02010609060101010101" pitchFamily="49" charset="-122"/>
                <a:ea typeface="楷体" panose="02010609060101010101" pitchFamily="49" charset="-122"/>
                <a:sym typeface="+mn-ea"/>
              </a:rPr>
              <a:t> </a:t>
            </a:r>
          </a:p>
          <a:p>
            <a:r>
              <a:rPr lang="en-US" altLang="zh-CN" sz="3200" b="1">
                <a:solidFill>
                  <a:schemeClr val="dk1"/>
                </a:solidFill>
                <a:latin typeface="楷体" panose="02010609060101010101" pitchFamily="49" charset="-122"/>
                <a:ea typeface="楷体" panose="02010609060101010101" pitchFamily="49" charset="-122"/>
                <a:sym typeface="+mn-ea"/>
              </a:rPr>
              <a:t>     </a:t>
            </a:r>
            <a:r>
              <a:rPr lang="zh-CN" altLang="en-US" sz="3200" b="1">
                <a:solidFill>
                  <a:schemeClr val="dk1"/>
                </a:solidFill>
                <a:latin typeface="楷体" panose="02010609060101010101" pitchFamily="49" charset="-122"/>
                <a:ea typeface="楷体" panose="02010609060101010101" pitchFamily="49" charset="-122"/>
                <a:sym typeface="+mn-ea"/>
              </a:rPr>
              <a:t>马克思</a:t>
            </a:r>
            <a:endParaRPr lang="zh-CN" altLang="en-US" sz="3200" b="1">
              <a:solidFill>
                <a:schemeClr val="dk1"/>
              </a:solidFill>
              <a:latin typeface="楷体" panose="02010609060101010101" pitchFamily="49" charset="-122"/>
              <a:ea typeface="楷体" panose="02010609060101010101" pitchFamily="49" charset="-122"/>
              <a:cs typeface="楷体" panose="02010609060101010101" pitchFamily="49" charset="-122"/>
            </a:endParaRPr>
          </a:p>
        </p:txBody>
      </p:sp>
      <p:pic>
        <p:nvPicPr>
          <p:cNvPr id="105" name="图片 104"/>
          <p:cNvPicPr/>
          <p:nvPr>
            <p:custDataLst>
              <p:tags r:id="rId10"/>
            </p:custDataLst>
          </p:nvPr>
        </p:nvPicPr>
        <p:blipFill>
          <a:blip r:embed="rId9"/>
          <a:stretch>
            <a:fillRect/>
          </a:stretch>
        </p:blipFill>
        <p:spPr>
          <a:xfrm>
            <a:off x="10140951" y="4114165"/>
            <a:ext cx="1988819" cy="2651760"/>
          </a:xfrm>
          <a:prstGeom prst="rect">
            <a:avLst/>
          </a:prstGeom>
          <a:noFill/>
          <a:ln w="9525">
            <a:noFill/>
          </a:ln>
        </p:spPr>
      </p:pic>
      <p:sp>
        <p:nvSpPr>
          <p:cNvPr id="5" name="灯片编号占位符 4">
            <a:extLst>
              <a:ext uri="{FF2B5EF4-FFF2-40B4-BE49-F238E27FC236}">
                <a16:creationId xmlns:a16="http://schemas.microsoft.com/office/drawing/2014/main" id="{495D3ACE-BE37-8339-51A6-0548C13644EF}"/>
              </a:ext>
            </a:extLst>
          </p:cNvPr>
          <p:cNvSpPr>
            <a:spLocks noGrp="1"/>
          </p:cNvSpPr>
          <p:nvPr>
            <p:ph type="sldNum" sz="quarter" idx="12"/>
            <p:custDataLst>
              <p:tags r:id="rId11"/>
            </p:custDataLst>
          </p:nvPr>
        </p:nvSpPr>
        <p:spPr/>
        <p:txBody>
          <a:bodyPr/>
          <a:lstStyle/>
          <a:p>
            <a:fld id="{49AE70B2-8BF9-45C0-BB95-33D1B9D3A854}" type="slidenum">
              <a:rPr lang="zh-CN" altLang="en-US" smtClean="0"/>
              <a:t>2</a:t>
            </a:fld>
            <a:endParaRPr lang="zh-CN" altLang="en-US"/>
          </a:p>
        </p:txBody>
      </p:sp>
      <p:sp>
        <p:nvSpPr>
          <p:cNvPr id="7" name="页脚占位符 6">
            <a:extLst>
              <a:ext uri="{FF2B5EF4-FFF2-40B4-BE49-F238E27FC236}">
                <a16:creationId xmlns:a16="http://schemas.microsoft.com/office/drawing/2014/main" id="{80787BDD-7DF8-4317-96E7-B2596067F9D3}"/>
              </a:ext>
            </a:extLst>
          </p:cNvPr>
          <p:cNvSpPr>
            <a:spLocks noGrp="1"/>
          </p:cNvSpPr>
          <p:nvPr>
            <p:ph type="ftr" sz="quarter" idx="11"/>
            <p:custDataLst>
              <p:tags r:id="rId12"/>
            </p:custDataLst>
          </p:nvPr>
        </p:nvSpPr>
        <p:spPr/>
        <p:txBody>
          <a:bodyPr/>
          <a:lstStyle/>
          <a:p>
            <a:endParaRPr lang="zh-CN" altLang="en-US"/>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4356382" y="701322"/>
            <a:ext cx="2214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000" b="1">
                <a:solidFill>
                  <a:srgbClr val="FF0000"/>
                </a:solidFill>
                <a:latin typeface="微软雅黑" panose="020b0503020204020204" charset="-122"/>
                <a:ea typeface="微软雅黑"/>
                <a:sym typeface="+mn-ea"/>
              </a:rPr>
              <a:t>学习目标</a:t>
            </a:r>
            <a:endParaRPr lang="zh-CN" altLang="en-US" sz="4000" b="1">
              <a:solidFill>
                <a:srgbClr val="FF0000"/>
              </a:solidFill>
              <a:latin typeface="微软雅黑" panose="020b0503020204020204" charset="-122"/>
              <a:ea typeface="微软雅黑"/>
              <a:sym typeface="+mn-ea"/>
            </a:endParaRPr>
          </a:p>
        </p:txBody>
      </p:sp>
      <p:pic>
        <p:nvPicPr>
          <p:cNvPr id="103" name="图片 102"/>
          <p:cNvPicPr/>
          <p:nvPr>
            <p:custDataLst>
              <p:tags r:id="rId5"/>
            </p:custDataLst>
          </p:nvPr>
        </p:nvPicPr>
        <p:blipFill>
          <a:blip r:embed="rId4"/>
          <a:stretch>
            <a:fillRect/>
          </a:stretch>
        </p:blipFill>
        <p:spPr>
          <a:xfrm>
            <a:off x="10320020" y="66040"/>
            <a:ext cx="1731645" cy="2480310"/>
          </a:xfrm>
          <a:prstGeom prst="rect">
            <a:avLst/>
          </a:prstGeom>
          <a:noFill/>
          <a:ln w="9525">
            <a:noFill/>
          </a:ln>
        </p:spPr>
      </p:pic>
      <p:pic>
        <p:nvPicPr>
          <p:cNvPr id="104" name="图片 103"/>
          <p:cNvPicPr/>
          <p:nvPr>
            <p:custDataLst>
              <p:tags r:id="rId7"/>
            </p:custDataLst>
          </p:nvPr>
        </p:nvPicPr>
        <p:blipFill>
          <a:blip r:embed="rId6"/>
          <a:stretch>
            <a:fillRect/>
          </a:stretch>
        </p:blipFill>
        <p:spPr>
          <a:xfrm>
            <a:off x="121285" y="3940810"/>
            <a:ext cx="1915160" cy="2839720"/>
          </a:xfrm>
          <a:prstGeom prst="rect">
            <a:avLst/>
          </a:prstGeom>
          <a:noFill/>
          <a:ln w="9525">
            <a:noFill/>
          </a:ln>
        </p:spPr>
      </p:pic>
      <p:sp>
        <p:nvSpPr>
          <p:cNvPr id="3" name="文本框 2"/>
          <p:cNvSpPr txBox="1"/>
          <p:nvPr>
            <p:custDataLst>
              <p:tags r:id="rId8"/>
            </p:custDataLst>
          </p:nvPr>
        </p:nvSpPr>
        <p:spPr>
          <a:xfrm>
            <a:off x="121285" y="1407795"/>
            <a:ext cx="11558270"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3600" b="1">
              <a:solidFill>
                <a:schemeClr val="tx1"/>
              </a:solidFill>
              <a:latin typeface="华文新魏" panose="02010800040101010101" charset="-122"/>
              <a:ea typeface="华文新魏" panose="02010800040101010101" charset="-122"/>
            </a:endParaRPr>
          </a:p>
          <a:p>
            <a:r>
              <a:rPr lang="en-US" altLang="zh-CN" sz="3600" b="1">
                <a:solidFill>
                  <a:schemeClr val="tx1"/>
                </a:solidFill>
                <a:latin typeface="华文新魏" panose="02010800040101010101" charset="-122"/>
                <a:ea typeface="华文新魏" panose="02010800040101010101" charset="-122"/>
              </a:rPr>
              <a:t>1.熟读课文，读准字音，</a:t>
            </a:r>
            <a:r>
              <a:rPr lang="zh-CN" altLang="en-US" sz="3600" b="1">
                <a:solidFill>
                  <a:schemeClr val="tx1"/>
                </a:solidFill>
                <a:latin typeface="华文新魏" panose="02010800040101010101" charset="-122"/>
                <a:ea typeface="华文新魏" panose="02010800040101010101" charset="-122"/>
              </a:rPr>
              <a:t>把握</a:t>
            </a:r>
            <a:r>
              <a:rPr lang="en-US" altLang="zh-CN" sz="3600" b="1">
                <a:solidFill>
                  <a:schemeClr val="tx1"/>
                </a:solidFill>
                <a:latin typeface="华文新魏" panose="02010800040101010101" charset="-122"/>
                <a:ea typeface="华文新魏" panose="02010800040101010101" charset="-122"/>
              </a:rPr>
              <a:t>重点语句的含义</a:t>
            </a:r>
            <a:r>
              <a:rPr lang="zh-CN" altLang="en-US" sz="3600" b="1">
                <a:solidFill>
                  <a:schemeClr val="tx1"/>
                </a:solidFill>
                <a:latin typeface="华文新魏" panose="02010800040101010101" charset="-122"/>
                <a:ea typeface="华文新魏" panose="02010800040101010101" charset="-122"/>
              </a:rPr>
              <a:t>与情感。</a:t>
            </a:r>
            <a:endParaRPr lang="en-US" altLang="zh-CN" sz="3600" b="1">
              <a:solidFill>
                <a:schemeClr val="tx1"/>
              </a:solidFill>
              <a:latin typeface="华文新魏" panose="02010800040101010101" charset="-122"/>
              <a:ea typeface="华文新魏" panose="02010800040101010101" charset="-122"/>
            </a:endParaRPr>
          </a:p>
          <a:p>
            <a:endParaRPr lang="en-US" altLang="zh-CN" sz="3600" b="1">
              <a:solidFill>
                <a:schemeClr val="tx1"/>
              </a:solidFill>
              <a:latin typeface="华文新魏" panose="02010800040101010101" charset="-122"/>
              <a:ea typeface="华文新魏" panose="02010800040101010101" charset="-122"/>
            </a:endParaRPr>
          </a:p>
          <a:p>
            <a:r>
              <a:rPr lang="en-US" altLang="zh-CN" sz="3600" b="1">
                <a:solidFill>
                  <a:schemeClr val="tx1"/>
                </a:solidFill>
                <a:latin typeface="华文新魏" panose="02010800040101010101" charset="-122"/>
                <a:ea typeface="华文新魏" panose="02010800040101010101" charset="-122"/>
              </a:rPr>
              <a:t>2.梳理结构，</a:t>
            </a:r>
            <a:r>
              <a:rPr lang="zh-CN" altLang="en-US" sz="3600" b="1">
                <a:solidFill>
                  <a:schemeClr val="tx1"/>
                </a:solidFill>
                <a:latin typeface="华文新魏" panose="02010800040101010101" charset="-122"/>
                <a:ea typeface="华文新魏" panose="02010800040101010101" charset="-122"/>
              </a:rPr>
              <a:t>理解</a:t>
            </a:r>
            <a:r>
              <a:rPr lang="en-US" altLang="zh-CN" sz="3600" b="1">
                <a:solidFill>
                  <a:schemeClr val="tx1"/>
                </a:solidFill>
                <a:latin typeface="华文新魏" panose="02010800040101010101" charset="-122"/>
                <a:ea typeface="华文新魏" panose="02010800040101010101" charset="-122"/>
              </a:rPr>
              <a:t>观点，</a:t>
            </a:r>
            <a:r>
              <a:rPr lang="zh-CN" altLang="en-US" sz="3600" b="1">
                <a:solidFill>
                  <a:schemeClr val="tx1"/>
                </a:solidFill>
                <a:latin typeface="华文新魏" panose="02010800040101010101" charset="-122"/>
                <a:ea typeface="华文新魏" panose="02010800040101010101" charset="-122"/>
              </a:rPr>
              <a:t>分析</a:t>
            </a:r>
            <a:r>
              <a:rPr lang="en-US" altLang="zh-CN" sz="3600" b="1">
                <a:solidFill>
                  <a:schemeClr val="tx1"/>
                </a:solidFill>
                <a:latin typeface="华文新魏" panose="02010800040101010101" charset="-122"/>
                <a:ea typeface="华文新魏" panose="02010800040101010101" charset="-122"/>
              </a:rPr>
              <a:t>语句间</a:t>
            </a:r>
            <a:r>
              <a:rPr lang="zh-CN" altLang="en-US" sz="3600" b="1">
                <a:solidFill>
                  <a:schemeClr val="tx1"/>
                </a:solidFill>
                <a:latin typeface="华文新魏" panose="02010800040101010101" charset="-122"/>
                <a:ea typeface="华文新魏" panose="02010800040101010101" charset="-122"/>
              </a:rPr>
              <a:t>缜密</a:t>
            </a:r>
            <a:r>
              <a:rPr lang="en-US" altLang="zh-CN" sz="3600" b="1">
                <a:solidFill>
                  <a:schemeClr val="tx1"/>
                </a:solidFill>
                <a:latin typeface="华文新魏" panose="02010800040101010101" charset="-122"/>
                <a:ea typeface="华文新魏" panose="02010800040101010101" charset="-122"/>
              </a:rPr>
              <a:t>的逻辑关系</a:t>
            </a:r>
            <a:r>
              <a:rPr lang="zh-CN" altLang="en-US" sz="3600" b="1">
                <a:solidFill>
                  <a:schemeClr val="tx1"/>
                </a:solidFill>
                <a:latin typeface="华文新魏" panose="02010800040101010101" charset="-122"/>
                <a:ea typeface="华文新魏" panose="02010800040101010101" charset="-122"/>
              </a:rPr>
              <a:t>。</a:t>
            </a:r>
          </a:p>
        </p:txBody>
      </p:sp>
      <p:sp>
        <p:nvSpPr>
          <p:cNvPr id="2" name="灯片编号占位符 1">
            <a:extLst>
              <a:ext uri="{FF2B5EF4-FFF2-40B4-BE49-F238E27FC236}">
                <a16:creationId xmlns:a16="http://schemas.microsoft.com/office/drawing/2014/main" id="{7E14E83E-9D5B-16AF-30B1-6084B7C22769}"/>
              </a:ext>
            </a:extLst>
          </p:cNvPr>
          <p:cNvSpPr>
            <a:spLocks noGrp="1"/>
          </p:cNvSpPr>
          <p:nvPr>
            <p:ph type="sldNum" sz="quarter" idx="12"/>
            <p:custDataLst>
              <p:tags r:id="rId9"/>
            </p:custDataLst>
          </p:nvPr>
        </p:nvSpPr>
        <p:spPr/>
        <p:txBody>
          <a:bodyPr/>
          <a:lstStyle/>
          <a:p>
            <a:fld id="{49AE70B2-8BF9-45C0-BB95-33D1B9D3A854}" type="slidenum">
              <a:rPr lang="zh-CN" altLang="en-US" smtClean="0"/>
              <a:t>3</a:t>
            </a:fld>
            <a:endParaRPr lang="zh-CN" altLang="en-US"/>
          </a:p>
        </p:txBody>
      </p:sp>
      <p:sp>
        <p:nvSpPr>
          <p:cNvPr id="4" name="页脚占位符 3">
            <a:extLst>
              <a:ext uri="{FF2B5EF4-FFF2-40B4-BE49-F238E27FC236}">
                <a16:creationId xmlns:a16="http://schemas.microsoft.com/office/drawing/2014/main" id="{D744A84C-809E-B416-3B12-CCD3B2551283}"/>
              </a:ext>
            </a:extLst>
          </p:cNvPr>
          <p:cNvSpPr>
            <a:spLocks noGrp="1"/>
          </p:cNvSpPr>
          <p:nvPr>
            <p:ph type="ftr" sz="quarter" idx="11"/>
            <p:custDataLst>
              <p:tags r:id="rId10"/>
            </p:custDataLst>
          </p:nvPr>
        </p:nvSpPr>
        <p:spPr/>
        <p:txBody>
          <a:bodyPr/>
          <a:lstStyle/>
          <a:p>
            <a:endParaRPr lang="zh-CN" altLang="en-US"/>
          </a:p>
        </p:txBody>
      </p:sp>
    </p:spTree>
    <p:custDataLst>
      <p:tags r:id="rId11"/>
    </p:custDataLst>
  </p:cSld>
  <p:clrMapOvr>
    <a:masterClrMapping/>
  </p:clrMapOvr>
  <p:transition spd="med">
    <p:newsflash/>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914605" y="2403397"/>
            <a:ext cx="10572125" cy="9233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latin typeface="仿宋" panose="02010609060101010101" pitchFamily="49" charset="-122"/>
                <a:ea typeface="仿宋" panose="02010609060101010101" pitchFamily="49" charset="-122"/>
              </a:rPr>
              <a:t>在</a:t>
            </a:r>
            <a:r>
              <a:rPr lang="en-US" altLang="zh-CN" sz="5400">
                <a:latin typeface="仿宋" panose="02010609060101010101" pitchFamily="49" charset="-122"/>
                <a:ea typeface="仿宋" panose="02010609060101010101" pitchFamily="49" charset="-122"/>
              </a:rPr>
              <a:t>《</a:t>
            </a:r>
            <a:r>
              <a:rPr lang="zh-CN" altLang="en-US" sz="5400">
                <a:latin typeface="仿宋" panose="02010609060101010101" pitchFamily="49" charset="-122"/>
                <a:ea typeface="仿宋" panose="02010609060101010101" pitchFamily="49" charset="-122"/>
              </a:rPr>
              <a:t>人民报</a:t>
            </a:r>
            <a:r>
              <a:rPr lang="en-US" altLang="zh-CN" sz="5400">
                <a:latin typeface="仿宋" panose="02010609060101010101" pitchFamily="49" charset="-122"/>
                <a:ea typeface="仿宋" panose="02010609060101010101" pitchFamily="49" charset="-122"/>
              </a:rPr>
              <a:t>》</a:t>
            </a:r>
            <a:r>
              <a:rPr lang="zh-CN" altLang="en-US" sz="5400">
                <a:latin typeface="仿宋" panose="02010609060101010101" pitchFamily="49" charset="-122"/>
                <a:ea typeface="仿宋" panose="02010609060101010101" pitchFamily="49" charset="-122"/>
              </a:rPr>
              <a:t>创刊纪念会上的演说</a:t>
            </a:r>
          </a:p>
        </p:txBody>
      </p:sp>
      <p:sp>
        <p:nvSpPr>
          <p:cNvPr id="5" name="双括号 4"/>
          <p:cNvSpPr/>
          <p:nvPr>
            <p:custDataLst>
              <p:tags r:id="rId4"/>
            </p:custDataLst>
          </p:nvPr>
        </p:nvSpPr>
        <p:spPr>
          <a:xfrm>
            <a:off x="914605" y="2280572"/>
            <a:ext cx="8290662" cy="1327355"/>
          </a:xfrm>
          <a:prstGeom prst="bracketPair">
            <a:avLst/>
          </a:prstGeom>
          <a:ln w="31750">
            <a:solidFill>
              <a:srgbClr val="C00000"/>
            </a:solidFill>
          </a:ln>
        </p:spPr>
        <p:style>
          <a:lnRef idx="1">
            <a:schemeClr val="dk1"/>
          </a:lnRef>
          <a:fillRef idx="0">
            <a:schemeClr val="dk1"/>
          </a:fillRef>
          <a:effectRef idx="0">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cxnSp>
        <p:nvCxnSpPr>
          <p:cNvPr id="6" name="直接连接符 5"/>
          <p:cNvCxnSpPr/>
          <p:nvPr>
            <p:custDataLst>
              <p:tags r:id="rId5"/>
            </p:custDataLst>
          </p:nvPr>
        </p:nvCxnSpPr>
        <p:spPr>
          <a:xfrm>
            <a:off x="9961737" y="3307677"/>
            <a:ext cx="1268361"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9" name="线形标注 1(带强调线) 8"/>
          <p:cNvSpPr/>
          <p:nvPr>
            <p:custDataLst>
              <p:tags r:id="rId6"/>
            </p:custDataLst>
          </p:nvPr>
        </p:nvSpPr>
        <p:spPr>
          <a:xfrm>
            <a:off x="1190313" y="1360479"/>
            <a:ext cx="3859842" cy="654337"/>
          </a:xfrm>
          <a:prstGeom prst="accentCallout1">
            <a:avLst>
              <a:gd name="adj1" fmla="val 44370"/>
              <a:gd name="adj2" fmla="val 2946"/>
              <a:gd name="adj3" fmla="val 252244"/>
              <a:gd name="adj4" fmla="val -18272"/>
            </a:avLst>
          </a:prstGeom>
          <a:noFill/>
          <a:ln w="317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400">
                <a:solidFill>
                  <a:srgbClr val="C00000"/>
                </a:solidFill>
              </a:rPr>
              <a:t>人物：马克思</a:t>
            </a:r>
          </a:p>
        </p:txBody>
      </p:sp>
      <p:sp>
        <p:nvSpPr>
          <p:cNvPr id="10" name="线形标注 1(带强调线) 9"/>
          <p:cNvSpPr/>
          <p:nvPr>
            <p:custDataLst>
              <p:tags r:id="rId7"/>
            </p:custDataLst>
          </p:nvPr>
        </p:nvSpPr>
        <p:spPr>
          <a:xfrm flipH="1">
            <a:off x="5674995" y="4027479"/>
            <a:ext cx="1474158" cy="654337"/>
          </a:xfrm>
          <a:prstGeom prst="accentCallout1">
            <a:avLst>
              <a:gd name="adj1" fmla="val 44370"/>
              <a:gd name="adj2" fmla="val 2946"/>
              <a:gd name="adj3" fmla="val -83143"/>
              <a:gd name="adj4" fmla="val -119591"/>
            </a:avLst>
          </a:prstGeom>
          <a:noFill/>
          <a:ln w="317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400">
                <a:solidFill>
                  <a:srgbClr val="C00000"/>
                </a:solidFill>
              </a:rPr>
              <a:t>场合</a:t>
            </a:r>
          </a:p>
        </p:txBody>
      </p:sp>
      <p:sp>
        <p:nvSpPr>
          <p:cNvPr id="11" name="线形标注 1(带强调线) 10"/>
          <p:cNvSpPr/>
          <p:nvPr>
            <p:custDataLst>
              <p:tags r:id="rId8"/>
            </p:custDataLst>
          </p:nvPr>
        </p:nvSpPr>
        <p:spPr>
          <a:xfrm flipH="1">
            <a:off x="9027001" y="4027478"/>
            <a:ext cx="1474158" cy="654337"/>
          </a:xfrm>
          <a:prstGeom prst="accentCallout1">
            <a:avLst>
              <a:gd name="adj1" fmla="val 44370"/>
              <a:gd name="adj2" fmla="val 2946"/>
              <a:gd name="adj3" fmla="val -80814"/>
              <a:gd name="adj4" fmla="val -35852"/>
            </a:avLst>
          </a:prstGeom>
          <a:noFill/>
          <a:ln w="317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400">
                <a:solidFill>
                  <a:srgbClr val="C00000"/>
                </a:solidFill>
              </a:rPr>
              <a:t>演讲</a:t>
            </a:r>
          </a:p>
        </p:txBody>
      </p:sp>
      <p:sp>
        <p:nvSpPr>
          <p:cNvPr id="2" name="灯片编号占位符 1">
            <a:extLst>
              <a:ext uri="{FF2B5EF4-FFF2-40B4-BE49-F238E27FC236}">
                <a16:creationId xmlns:a16="http://schemas.microsoft.com/office/drawing/2014/main" id="{FE24151A-8ACC-0E7B-D0D9-C0109D19062A}"/>
              </a:ext>
            </a:extLst>
          </p:cNvPr>
          <p:cNvSpPr>
            <a:spLocks noGrp="1"/>
          </p:cNvSpPr>
          <p:nvPr>
            <p:ph type="sldNum" sz="quarter" idx="12"/>
            <p:custDataLst>
              <p:tags r:id="rId9"/>
            </p:custDataLst>
          </p:nvPr>
        </p:nvSpPr>
        <p:spPr/>
        <p:txBody>
          <a:bodyPr/>
          <a:lstStyle/>
          <a:p>
            <a:fld id="{49AE70B2-8BF9-45C0-BB95-33D1B9D3A854}" type="slidenum">
              <a:rPr lang="zh-CN" altLang="en-US" smtClean="0"/>
              <a:t>4</a:t>
            </a:fld>
            <a:endParaRPr lang="zh-CN" altLang="en-US"/>
          </a:p>
        </p:txBody>
      </p:sp>
      <p:sp>
        <p:nvSpPr>
          <p:cNvPr id="3" name="页脚占位符 2">
            <a:extLst>
              <a:ext uri="{FF2B5EF4-FFF2-40B4-BE49-F238E27FC236}">
                <a16:creationId xmlns:a16="http://schemas.microsoft.com/office/drawing/2014/main" id="{84933950-8656-CE13-F27F-C27B7D36D781}"/>
              </a:ext>
            </a:extLst>
          </p:cNvPr>
          <p:cNvSpPr>
            <a:spLocks noGrp="1"/>
          </p:cNvSpPr>
          <p:nvPr>
            <p:ph type="ftr" sz="quarter" idx="11"/>
            <p:custDataLst>
              <p:tags r:id="rId10"/>
            </p:custDataLst>
          </p:nvPr>
        </p:nvSpPr>
        <p:spPr/>
        <p:txBody>
          <a:bodyPr/>
          <a:lstStyle/>
          <a:p>
            <a:endParaRPr lang="zh-CN" altLang="en-US"/>
          </a:p>
        </p:txBody>
      </p:sp>
    </p:spTree>
    <p:custDataLst>
      <p:tags r:id="rId11"/>
    </p:custData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0" grpId="0"/>
      <p:bldP spid="1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669925" y="443230"/>
            <a:ext cx="10852150" cy="773430"/>
          </a:xfrm>
          <a:solidFill>
            <a:schemeClr val="tx2">
              <a:lumMod val="20000"/>
              <a:lumOff val="80000"/>
            </a:schemeClr>
          </a:solidFill>
        </p:spPr>
        <p:txBody>
          <a:bodyPr>
            <a:normAutofit fontScale="90000"/>
          </a:bodyPr>
          <a:lstStyle/>
          <a:p>
            <a:r>
              <a:rPr lang="zh-CN" altLang="en-US" sz="4800">
                <a:latin typeface="楷体" panose="02010609060101010101" pitchFamily="49" charset="-122"/>
                <a:ea typeface="楷体" panose="02010609060101010101" pitchFamily="49" charset="-122"/>
              </a:rPr>
              <a:t>一、马克思</a:t>
            </a:r>
            <a:r>
              <a:rPr lang="zh-CN" altLang="en-US" sz="4800"/>
              <a:t>（</a:t>
            </a:r>
            <a:r>
              <a:rPr lang="zh-CN" altLang="en-US" sz="4800">
                <a:solidFill>
                  <a:srgbClr val="FF0000"/>
                </a:solidFill>
              </a:rPr>
              <a:t>学习指导</a:t>
            </a:r>
            <a:r>
              <a:rPr lang="en-US" altLang="zh-CN" sz="4800">
                <a:solidFill>
                  <a:srgbClr val="FF0000"/>
                </a:solidFill>
              </a:rPr>
              <a:t>71</a:t>
            </a:r>
            <a:r>
              <a:rPr sz="4800">
                <a:solidFill>
                  <a:srgbClr val="FF0000"/>
                </a:solidFill>
              </a:rPr>
              <a:t>页</a:t>
            </a:r>
            <a:r>
              <a:rPr lang="zh-CN" altLang="en-US" sz="4800"/>
              <a:t>）</a:t>
            </a:r>
            <a:endParaRPr lang="en-US" altLang="zh-CN" sz="4800"/>
          </a:p>
        </p:txBody>
      </p:sp>
      <p:pic>
        <p:nvPicPr>
          <p:cNvPr id="7" name="内容占位符 6"/>
          <p:cNvPicPr>
            <a:picLocks noGrp="1" noChangeAspect="1"/>
          </p:cNvPicPr>
          <p:nvPr>
            <p:ph idx="1"/>
            <p:custDataLst>
              <p:tags r:id="rId5"/>
            </p:custDataLst>
          </p:nvPr>
        </p:nvPicPr>
        <p:blipFill>
          <a:blip r:embed="rId4"/>
          <a:stretch>
            <a:fillRect/>
          </a:stretch>
        </p:blipFill>
        <p:spPr>
          <a:xfrm>
            <a:off x="8121650" y="1216660"/>
            <a:ext cx="3400425" cy="4762500"/>
          </a:xfrm>
          <a:prstGeom prst="rect">
            <a:avLst/>
          </a:prstGeom>
          <a:effectLst>
            <a:softEdge rad="127000"/>
          </a:effectLst>
        </p:spPr>
      </p:pic>
      <p:sp>
        <p:nvSpPr>
          <p:cNvPr id="8" name="内容占位符 7"/>
          <p:cNvSpPr>
            <a:spLocks noGrp="1"/>
          </p:cNvSpPr>
          <p:nvPr>
            <p:ph sz="quarter" idx="13"/>
            <p:custDataLst>
              <p:tags r:id="rId6"/>
            </p:custDataLst>
          </p:nvPr>
        </p:nvSpPr>
        <p:spPr>
          <a:xfrm>
            <a:off x="669925" y="1483995"/>
            <a:ext cx="7172960" cy="4495165"/>
          </a:xfrm>
          <a:solidFill>
            <a:schemeClr val="bg2">
              <a:lumMod val="90000"/>
            </a:schemeClr>
          </a:solidFill>
        </p:spPr>
        <p:txBody>
          <a:bodyPr>
            <a:normAutofit lnSpcReduction="10000"/>
          </a:bodyPr>
          <a:lstStyle/>
          <a:p>
            <a:pPr indent="0" fontAlgn="auto">
              <a:lnSpc>
                <a:spcPct val="150000"/>
              </a:lnSpc>
              <a:buNone/>
            </a:pPr>
            <a:r>
              <a:rPr lang="en-US" altLang="zh-CN"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   </a:t>
            </a:r>
            <a:r>
              <a:rPr lang="zh-CN" altLang="en-US"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马克思是出生于（</a:t>
            </a:r>
            <a:r>
              <a:rPr lang="en-US" altLang="zh-CN"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  </a:t>
            </a:r>
            <a:r>
              <a:rPr lang="zh-CN" altLang="en-US"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）国，主要著作有《</a:t>
            </a:r>
            <a:r>
              <a:rPr lang="en-US" altLang="zh-CN"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   </a:t>
            </a:r>
            <a:r>
              <a:rPr lang="zh-CN" altLang="en-US"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a:t>
            </a:r>
            <a:r>
              <a:rPr lang="en-US" altLang="zh-CN"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   </a:t>
            </a:r>
            <a:r>
              <a:rPr lang="zh-CN" altLang="en-US" sz="3200" b="1">
                <a:solidFill>
                  <a:schemeClr val="tx1"/>
                </a:solidFill>
                <a:latin typeface="楷体" panose="02010609060101010101" pitchFamily="49" charset="-122"/>
                <a:ea typeface="楷体" panose="02010609060101010101" pitchFamily="49" charset="-122"/>
                <a:cs typeface="幼圆" panose="02010509060101010101" pitchFamily="49" charset="-122"/>
                <a:sym typeface="+mn-ea"/>
              </a:rPr>
              <a:t>》等。被誉为伟大的思想家、政治学家、哲学家、经济学家、革命理论家、历史学家和社会学家。</a:t>
            </a:r>
            <a:r>
              <a:rPr lang="zh-CN" altLang="en-US" sz="3200" b="1">
                <a:solidFill>
                  <a:schemeClr val="tx1"/>
                </a:solidFill>
                <a:latin typeface="楷体" panose="02010609060101010101" pitchFamily="49" charset="-122"/>
                <a:ea typeface="楷体" panose="02010609060101010101" pitchFamily="49" charset="-122"/>
                <a:cs typeface="华文中宋" panose="02010600040101010101" charset="-122"/>
                <a:sym typeface="+mn-ea"/>
              </a:rPr>
              <a:t>全世界（</a:t>
            </a:r>
            <a:r>
              <a:rPr lang="en-US" altLang="zh-CN" sz="3200" b="1">
                <a:solidFill>
                  <a:schemeClr val="tx1"/>
                </a:solidFill>
                <a:latin typeface="楷体" panose="02010609060101010101" pitchFamily="49" charset="-122"/>
                <a:ea typeface="楷体" panose="02010609060101010101" pitchFamily="49" charset="-122"/>
                <a:cs typeface="华文中宋" panose="02010600040101010101" charset="-122"/>
                <a:sym typeface="+mn-ea"/>
              </a:rPr>
              <a:t>  </a:t>
            </a:r>
            <a:r>
              <a:rPr lang="zh-CN" altLang="en-US" sz="3200" b="1">
                <a:solidFill>
                  <a:schemeClr val="tx1"/>
                </a:solidFill>
                <a:latin typeface="楷体" panose="02010609060101010101" pitchFamily="49" charset="-122"/>
                <a:ea typeface="楷体" panose="02010609060101010101" pitchFamily="49" charset="-122"/>
                <a:cs typeface="华文中宋" panose="02010600040101010101" charset="-122"/>
                <a:sym typeface="+mn-ea"/>
              </a:rPr>
              <a:t>）的革命导师。</a:t>
            </a:r>
          </a:p>
        </p:txBody>
      </p:sp>
      <p:sp>
        <p:nvSpPr>
          <p:cNvPr id="3" name="灯片编号占位符 2">
            <a:extLst>
              <a:ext uri="{FF2B5EF4-FFF2-40B4-BE49-F238E27FC236}">
                <a16:creationId xmlns:a16="http://schemas.microsoft.com/office/drawing/2014/main" id="{FFF276E0-85C6-8D1E-6D47-0A22C49C0DA3}"/>
              </a:ext>
            </a:extLst>
          </p:cNvPr>
          <p:cNvSpPr>
            <a:spLocks noGrp="1"/>
          </p:cNvSpPr>
          <p:nvPr>
            <p:ph type="sldNum" sz="quarter" idx="12"/>
            <p:custDataLst>
              <p:tags r:id="rId7"/>
            </p:custDataLst>
          </p:nvPr>
        </p:nvSpPr>
        <p:spPr/>
        <p:txBody>
          <a:bodyPr/>
          <a:lstStyle/>
          <a:p>
            <a:fld id="{49AE70B2-8BF9-45C0-BB95-33D1B9D3A854}" type="slidenum">
              <a:rPr lang="zh-CN" altLang="en-US" smtClean="0"/>
              <a:t>5</a:t>
            </a:fld>
            <a:endParaRPr lang="zh-CN" altLang="en-US"/>
          </a:p>
        </p:txBody>
      </p:sp>
      <p:sp>
        <p:nvSpPr>
          <p:cNvPr id="4" name="页脚占位符 3">
            <a:extLst>
              <a:ext uri="{FF2B5EF4-FFF2-40B4-BE49-F238E27FC236}">
                <a16:creationId xmlns:a16="http://schemas.microsoft.com/office/drawing/2014/main" id="{A3EA9105-EF09-A6B5-CE91-F4626E48FE2E}"/>
              </a:ext>
            </a:extLst>
          </p:cNvPr>
          <p:cNvSpPr>
            <a:spLocks noGrp="1"/>
          </p:cNvSpPr>
          <p:nvPr>
            <p:ph type="ftr" sz="quarter" idx="11"/>
            <p:custDataLst>
              <p:tags r:id="rId8"/>
            </p:custDataLst>
          </p:nvPr>
        </p:nvSpPr>
        <p:spPr/>
        <p:txBody>
          <a:bodyPr/>
          <a:lstStyle/>
          <a:p>
            <a:endParaRPr lang="zh-CN" altLang="en-US"/>
          </a:p>
        </p:txBody>
      </p:sp>
    </p:spTree>
    <p:custDataLst>
      <p:tags r:id="rId9"/>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370330" y="1815465"/>
            <a:ext cx="609600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1.</a:t>
            </a:r>
            <a:r>
              <a:rPr lang="zh-CN" altLang="en-US"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学习指导</a:t>
            </a:r>
            <a:r>
              <a:rPr lang="en-US" altLang="zh-CN"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71</a:t>
            </a:r>
            <a:r>
              <a:rPr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页</a:t>
            </a:r>
            <a:r>
              <a:rPr lang="zh-CN"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a:p>
            <a:r>
              <a:rPr lang="en-US" altLang="zh-CN"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2.</a:t>
            </a:r>
            <a:r>
              <a:rPr lang="zh-CN" altLang="en-US"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课本</a:t>
            </a:r>
            <a:r>
              <a:rPr lang="en-US" altLang="zh-CN"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80</a:t>
            </a:r>
            <a:r>
              <a:rPr lang="zh-CN" altLang="en-US"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页课下注释</a:t>
            </a:r>
            <a:r>
              <a:rPr lang="en-US" altLang="zh-CN"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1</a:t>
            </a:r>
            <a:r>
              <a:rPr lang="zh-CN" altLang="en-US" sz="40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p>
        </p:txBody>
      </p:sp>
      <p:sp>
        <p:nvSpPr>
          <p:cNvPr id="3" name="标题 2"/>
          <p:cNvSpPr>
            <a:spLocks noGrp="1"/>
          </p:cNvSpPr>
          <p:nvPr>
            <p:ph type="title" idx="4294967295"/>
            <p:custDataLst>
              <p:tags r:id="rId4"/>
            </p:custDataLst>
          </p:nvPr>
        </p:nvSpPr>
        <p:spPr>
          <a:xfrm>
            <a:off x="1542415" y="443230"/>
            <a:ext cx="10852150" cy="773430"/>
          </a:xfrm>
          <a:solidFill>
            <a:schemeClr val="tx2">
              <a:lumMod val="20000"/>
              <a:lumOff val="80000"/>
            </a:schemeClr>
          </a:solidFill>
        </p:spPr>
        <p:txBody>
          <a:bodyPr>
            <a:normAutofit fontScale="90000"/>
          </a:bodyPr>
          <a:lstStyle/>
          <a:p>
            <a:r>
              <a:rPr lang="zh-CN" altLang="en-US" sz="4800">
                <a:latin typeface="楷体" panose="02010609060101010101" pitchFamily="49" charset="-122"/>
                <a:ea typeface="楷体" panose="02010609060101010101" pitchFamily="49" charset="-122"/>
                <a:cs typeface="楷体" panose="02010609060101010101" pitchFamily="49" charset="-122"/>
              </a:rPr>
              <a:t>二、写作背景：</a:t>
            </a:r>
            <a:br>
              <a:rPr lang="zh-CN" altLang="en-US" sz="4800">
                <a:latin typeface="楷体" panose="02010609060101010101" pitchFamily="49" charset="-122"/>
                <a:ea typeface="楷体" panose="02010609060101010101" pitchFamily="49" charset="-122"/>
                <a:cs typeface="楷体" panose="02010609060101010101" pitchFamily="49" charset="-122"/>
              </a:rPr>
            </a:br>
            <a:r>
              <a:rPr lang="en-US" altLang="zh-CN" sz="4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1856</a:t>
            </a:r>
            <a:r>
              <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年</a:t>
            </a:r>
            <a:r>
              <a:rPr lang="en-US" altLang="zh-CN" sz="4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4</a:t>
            </a:r>
            <a:r>
              <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月</a:t>
            </a:r>
            <a:r>
              <a:rPr lang="en-US" altLang="zh-CN" sz="4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14</a:t>
            </a:r>
            <a:r>
              <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日</a:t>
            </a:r>
            <a:r>
              <a:rPr lang="en-US" altLang="zh-CN" sz="4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4800">
                <a:solidFill>
                  <a:srgbClr val="FF0000"/>
                </a:solidFill>
                <a:latin typeface="仿宋" panose="02010609060101010101" pitchFamily="49" charset="-122"/>
                <a:ea typeface="仿宋" panose="02010609060101010101" pitchFamily="49" charset="-122"/>
                <a:sym typeface="+mn-ea"/>
              </a:rPr>
              <a:t>《</a:t>
            </a:r>
            <a:r>
              <a:rPr lang="zh-CN" altLang="en-US" sz="4800">
                <a:solidFill>
                  <a:srgbClr val="FF0000"/>
                </a:solidFill>
                <a:latin typeface="仿宋" panose="02010609060101010101" pitchFamily="49" charset="-122"/>
                <a:ea typeface="仿宋" panose="02010609060101010101" pitchFamily="49" charset="-122"/>
                <a:sym typeface="+mn-ea"/>
              </a:rPr>
              <a:t>人民报</a:t>
            </a:r>
            <a:r>
              <a:rPr lang="en-US" altLang="zh-CN" sz="4800">
                <a:solidFill>
                  <a:srgbClr val="FF0000"/>
                </a:solidFill>
                <a:latin typeface="仿宋" panose="02010609060101010101" pitchFamily="49" charset="-122"/>
                <a:ea typeface="仿宋" panose="02010609060101010101" pitchFamily="49" charset="-122"/>
                <a:sym typeface="+mn-ea"/>
              </a:rPr>
              <a:t>》</a:t>
            </a:r>
            <a:r>
              <a:rPr lang="zh-CN" altLang="en-US" sz="4800">
                <a:latin typeface="仿宋" panose="02010609060101010101" pitchFamily="49" charset="-122"/>
                <a:ea typeface="仿宋" panose="02010609060101010101" pitchFamily="49" charset="-122"/>
                <a:sym typeface="+mn-ea"/>
              </a:rPr>
              <a:t>创刊纪念会</a:t>
            </a:r>
            <a:endParaRPr lang="en-US" altLang="zh-CN" sz="4800">
              <a:solidFill>
                <a:srgbClr val="FF0000"/>
              </a:solidFill>
              <a:latin typeface="仿宋" panose="02010609060101010101" pitchFamily="49" charset="-122"/>
              <a:ea typeface="仿宋" panose="02010609060101010101" pitchFamily="49" charset="-122"/>
              <a:cs typeface="楷体" panose="02010609060101010101" pitchFamily="49" charset="-122"/>
              <a:sym typeface="+mn-ea"/>
            </a:endParaRP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4" name="矩形 23"/>
          <p:cNvSpPr/>
          <p:nvPr>
            <p:custDataLst>
              <p:tags r:id="rId3"/>
            </p:custDataLst>
          </p:nvPr>
        </p:nvSpPr>
        <p:spPr>
          <a:xfrm>
            <a:off x="486156" y="1344977"/>
            <a:ext cx="11081957" cy="1923073"/>
          </a:xfrm>
          <a:prstGeom prst="rect">
            <a:avLst/>
          </a:prstGeom>
          <a:noFill/>
          <a:ln w="25400" cmpd="dbl">
            <a:solidFill>
              <a:srgbClr val="6C49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itchFamily="34" charset="0"/>
              <a:ea typeface="微软雅黑"/>
              <a:cs typeface="+mn-cs"/>
              <a:sym typeface="Arial" pitchFamily="34" charset="0"/>
            </a:endParaRPr>
          </a:p>
        </p:txBody>
      </p:sp>
      <p:sp>
        <p:nvSpPr>
          <p:cNvPr id="4" name="文本框 3"/>
          <p:cNvSpPr txBox="1"/>
          <p:nvPr>
            <p:custDataLst>
              <p:tags r:id="rId4"/>
            </p:custDataLst>
          </p:nvPr>
        </p:nvSpPr>
        <p:spPr>
          <a:xfrm>
            <a:off x="707729" y="1361797"/>
            <a:ext cx="10808081" cy="2353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latin typeface="楷体" panose="02010609060101010101" pitchFamily="49" charset="-122"/>
                <a:ea typeface="楷体" panose="02010609060101010101" pitchFamily="49" charset="-122"/>
                <a:cs typeface="楷体" panose="02010609060101010101" pitchFamily="49" charset="-122"/>
              </a:rPr>
              <a:t>    </a:t>
            </a:r>
            <a:r>
              <a:rPr lang="zh-CN" altLang="en-US" sz="2400" b="1">
                <a:latin typeface="楷体" panose="02010609060101010101" pitchFamily="49" charset="-122"/>
                <a:ea typeface="楷体" panose="02010609060101010101" pitchFamily="49" charset="-122"/>
                <a:cs typeface="楷体" panose="02010609060101010101" pitchFamily="49" charset="-122"/>
              </a:rPr>
              <a:t>1856年4月14日，马克思作为流亡伦敦的外国革命人士代表应邀出席为纪念宪章派报纸《人民报》创刊四周年而举行的宴会，</a:t>
            </a:r>
            <a:r>
              <a:rPr lang="zh-CN" altLang="en-US" sz="2400" b="1">
                <a:solidFill>
                  <a:srgbClr val="FF0000"/>
                </a:solidFill>
                <a:latin typeface="楷体" panose="02010609060101010101" pitchFamily="49" charset="-122"/>
                <a:ea typeface="楷体" panose="02010609060101010101" pitchFamily="49" charset="-122"/>
                <a:sym typeface="Arial" pitchFamily="34" charset="0"/>
              </a:rPr>
              <a:t>并第一位上台讲话，在宴会上</a:t>
            </a:r>
            <a:r>
              <a:rPr lang="zh-CN" altLang="en-US" sz="2400" b="1">
                <a:latin typeface="楷体" panose="02010609060101010101" pitchFamily="49" charset="-122"/>
                <a:ea typeface="楷体" panose="02010609060101010101" pitchFamily="49" charset="-122"/>
                <a:cs typeface="楷体" panose="02010609060101010101" pitchFamily="49" charset="-122"/>
              </a:rPr>
              <a:t>作了</a:t>
            </a:r>
            <a:r>
              <a:rPr lang="zh-CN" altLang="en-US" sz="2400" b="1" u="sng">
                <a:solidFill>
                  <a:srgbClr val="FF0000"/>
                </a:solidFill>
                <a:latin typeface="楷体" panose="02010609060101010101" pitchFamily="49" charset="-122"/>
                <a:ea typeface="楷体" panose="02010609060101010101" pitchFamily="49" charset="-122"/>
                <a:cs typeface="楷体" panose="02010609060101010101" pitchFamily="49" charset="-122"/>
              </a:rPr>
              <a:t>关于</a:t>
            </a:r>
            <a:r>
              <a:rPr lang="en-US" altLang="zh-CN" sz="2400" b="1" u="sng">
                <a:solidFill>
                  <a:srgbClr val="FF0000"/>
                </a:solidFill>
                <a:latin typeface="楷体" panose="02010609060101010101" pitchFamily="49" charset="-122"/>
                <a:ea typeface="楷体" panose="02010609060101010101" pitchFamily="49" charset="-122"/>
                <a:cs typeface="楷体" panose="02010609060101010101" pitchFamily="49" charset="-122"/>
              </a:rPr>
              <a:t>                       </a:t>
            </a:r>
            <a:r>
              <a:rPr lang="zh-CN" altLang="en-US" sz="2400" b="1" u="sng">
                <a:solidFill>
                  <a:srgbClr val="FF0000"/>
                </a:solidFill>
                <a:latin typeface="楷体" panose="02010609060101010101" pitchFamily="49" charset="-122"/>
                <a:ea typeface="楷体" panose="02010609060101010101" pitchFamily="49" charset="-122"/>
                <a:cs typeface="楷体" panose="02010609060101010101" pitchFamily="49" charset="-122"/>
              </a:rPr>
              <a:t>的演说</a:t>
            </a:r>
            <a:r>
              <a:rPr lang="zh-CN" altLang="en-US" sz="2400" b="1">
                <a:latin typeface="楷体" panose="02010609060101010101" pitchFamily="49" charset="-122"/>
                <a:ea typeface="楷体" panose="02010609060101010101" pitchFamily="49" charset="-122"/>
                <a:cs typeface="楷体" panose="02010609060101010101" pitchFamily="49" charset="-122"/>
              </a:rPr>
              <a:t>。</a:t>
            </a:r>
            <a:r>
              <a:rPr lang="en-US" altLang="zh-CN" sz="2400" b="1">
                <a:solidFill>
                  <a:srgbClr val="FF0000"/>
                </a:solidFill>
                <a:latin typeface="楷体" panose="02010609060101010101" pitchFamily="49" charset="-122"/>
                <a:ea typeface="楷体" panose="02010609060101010101" pitchFamily="49" charset="-122"/>
                <a:sym typeface="Arial" pitchFamily="34" charset="0"/>
              </a:rPr>
              <a:t> </a:t>
            </a:r>
            <a:endParaRPr lang="zh-CN" altLang="en-US" sz="2400" b="1">
              <a:solidFill>
                <a:prstClr val="black"/>
              </a:solidFill>
              <a:latin typeface="楷体" panose="02010609060101010101" pitchFamily="49" charset="-122"/>
              <a:ea typeface="楷体" panose="02010609060101010101" pitchFamily="49" charset="-122"/>
              <a:sym typeface="Arial" pitchFamily="34" charset="0"/>
            </a:endParaRPr>
          </a:p>
          <a:p>
            <a:pPr algn="l">
              <a:lnSpc>
                <a:spcPct val="150000"/>
              </a:lnSpc>
            </a:pPr>
            <a:endParaRPr lang="zh-CN" altLang="en-US" sz="2600" b="1">
              <a:latin typeface="楷体" panose="02010609060101010101" pitchFamily="49" charset="-122"/>
              <a:ea typeface="楷体" panose="02010609060101010101" pitchFamily="49" charset="-122"/>
              <a:cs typeface="楷体" panose="02010609060101010101" pitchFamily="49" charset="-122"/>
            </a:endParaRPr>
          </a:p>
        </p:txBody>
      </p:sp>
      <p:grpSp>
        <p:nvGrpSpPr>
          <p:cNvPr id="6" name="组合 5"/>
          <p:cNvGrpSpPr/>
          <p:nvPr>
            <p:custDataLst>
              <p:tags r:id="rId5"/>
            </p:custDataLst>
          </p:nvPr>
        </p:nvGrpSpPr>
        <p:grpSpPr>
          <a:xfrm>
            <a:off x="479425" y="113010"/>
            <a:ext cx="11174949" cy="502964"/>
            <a:chOff x="479425" y="113010"/>
            <a:chExt cx="11174949" cy="502964"/>
          </a:xfrm>
        </p:grpSpPr>
        <p:sp>
          <p:nvSpPr>
            <p:cNvPr id="7" name="文本框 6"/>
            <p:cNvSpPr txBox="1"/>
            <p:nvPr>
              <p:custDataLst>
                <p:tags r:id="rId6"/>
              </p:custDataLst>
            </p:nvPr>
          </p:nvSpPr>
          <p:spPr>
            <a:xfrm>
              <a:off x="946467" y="113010"/>
              <a:ext cx="171005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uLnTx/>
                  <a:uFillTx/>
                  <a:latin typeface="Arial" pitchFamily="34" charset="0"/>
                  <a:ea typeface="微软雅黑"/>
                  <a:cs typeface="+mn-cs"/>
                  <a:sym typeface="Arial" pitchFamily="34" charset="0"/>
                </a:rPr>
                <a:t>演讲背景</a:t>
              </a:r>
            </a:p>
          </p:txBody>
        </p:sp>
        <p:cxnSp>
          <p:nvCxnSpPr>
            <p:cNvPr id="8" name="直接连接符 7"/>
            <p:cNvCxnSpPr/>
            <p:nvPr>
              <p:custDataLst>
                <p:tags r:id="rId7"/>
              </p:custDataLst>
            </p:nvPr>
          </p:nvCxnSpPr>
          <p:spPr>
            <a:xfrm>
              <a:off x="479425" y="615974"/>
              <a:ext cx="11088688" cy="0"/>
            </a:xfrm>
            <a:prstGeom prst="line">
              <a:avLst/>
            </a:prstGeom>
            <a:ln w="50800" cmpd="sng">
              <a:solidFill>
                <a:schemeClr val="tx1"/>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custDataLst>
                <p:tags r:id="rId8"/>
              </p:custDataLst>
            </p:nvPr>
          </p:nvSpPr>
          <p:spPr>
            <a:xfrm>
              <a:off x="7724501" y="186307"/>
              <a:ext cx="392987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zh-CN" altLang="en-US" sz="1600" b="0" i="0" u="none" strike="noStrike" kern="1200" cap="none" spc="0" normalizeH="0" baseline="0" noProof="0">
                  <a:ln>
                    <a:noFill/>
                  </a:ln>
                  <a:solidFill>
                    <a:prstClr val="black"/>
                  </a:solidFill>
                  <a:effectLst/>
                  <a:uLnTx/>
                  <a:uFillTx/>
                  <a:latin typeface="Arial" pitchFamily="34" charset="0"/>
                  <a:ea typeface="微软雅黑"/>
                  <a:cs typeface="+mn-cs"/>
                  <a:sym typeface="Arial" pitchFamily="34" charset="0"/>
                </a:rPr>
                <a:t>在</a:t>
              </a:r>
              <a:r>
                <a:rPr kumimoji="0" lang="en-US" altLang="zh-CN" sz="1600" b="0" i="0" u="none" strike="noStrike" kern="1200" cap="none" spc="0" normalizeH="0" baseline="0" noProof="0">
                  <a:ln>
                    <a:noFill/>
                  </a:ln>
                  <a:solidFill>
                    <a:prstClr val="black"/>
                  </a:solidFill>
                  <a:effectLst/>
                  <a:uLnTx/>
                  <a:uFillTx/>
                  <a:latin typeface="Arial" pitchFamily="34" charset="0"/>
                  <a:ea typeface="微软雅黑"/>
                  <a:cs typeface="+mn-cs"/>
                  <a:sym typeface="Arial" pitchFamily="34" charset="0"/>
                </a:rPr>
                <a:t>《</a:t>
              </a:r>
              <a:r>
                <a:rPr kumimoji="0" lang="zh-CN" altLang="en-US" sz="1600" b="0" i="0" u="none" strike="noStrike" kern="1200" cap="none" spc="0" normalizeH="0" baseline="0" noProof="0">
                  <a:ln>
                    <a:noFill/>
                  </a:ln>
                  <a:solidFill>
                    <a:prstClr val="black"/>
                  </a:solidFill>
                  <a:effectLst/>
                  <a:uLnTx/>
                  <a:uFillTx/>
                  <a:latin typeface="Arial" pitchFamily="34" charset="0"/>
                  <a:ea typeface="微软雅黑"/>
                  <a:cs typeface="+mn-cs"/>
                  <a:sym typeface="Arial" pitchFamily="34" charset="0"/>
                </a:rPr>
                <a:t>人民报</a:t>
              </a:r>
              <a:r>
                <a:rPr kumimoji="0" lang="en-US" altLang="zh-CN" sz="1600" b="0" i="0" u="none" strike="noStrike" kern="1200" cap="none" spc="0" normalizeH="0" baseline="0" noProof="0">
                  <a:ln>
                    <a:noFill/>
                  </a:ln>
                  <a:solidFill>
                    <a:prstClr val="black"/>
                  </a:solidFill>
                  <a:effectLst/>
                  <a:uLnTx/>
                  <a:uFillTx/>
                  <a:latin typeface="Arial" pitchFamily="34" charset="0"/>
                  <a:ea typeface="微软雅黑"/>
                  <a:cs typeface="+mn-cs"/>
                  <a:sym typeface="Arial" pitchFamily="34" charset="0"/>
                </a:rPr>
                <a:t>》</a:t>
              </a:r>
              <a:r>
                <a:rPr kumimoji="0" lang="zh-CN" altLang="en-US" sz="1600" b="0" i="0" u="none" strike="noStrike" kern="1200" cap="none" spc="0" normalizeH="0" baseline="0" noProof="0">
                  <a:ln>
                    <a:noFill/>
                  </a:ln>
                  <a:solidFill>
                    <a:prstClr val="black"/>
                  </a:solidFill>
                  <a:effectLst/>
                  <a:uLnTx/>
                  <a:uFillTx/>
                  <a:latin typeface="Arial" pitchFamily="34" charset="0"/>
                  <a:ea typeface="微软雅黑"/>
                  <a:cs typeface="+mn-cs"/>
                  <a:sym typeface="Arial" pitchFamily="34" charset="0"/>
                </a:rPr>
                <a:t>创刊纪念会上的演说</a:t>
              </a:r>
            </a:p>
          </p:txBody>
        </p:sp>
      </p:grpSp>
      <p:grpSp>
        <p:nvGrpSpPr>
          <p:cNvPr id="10" name="组合 9"/>
          <p:cNvGrpSpPr/>
          <p:nvPr>
            <p:custDataLst>
              <p:tags r:id="rId9"/>
            </p:custDataLst>
          </p:nvPr>
        </p:nvGrpSpPr>
        <p:grpSpPr>
          <a:xfrm>
            <a:off x="479425" y="204681"/>
            <a:ext cx="466779" cy="282493"/>
            <a:chOff x="2839755" y="-1312621"/>
            <a:chExt cx="979712" cy="592919"/>
          </a:xfrm>
        </p:grpSpPr>
        <p:sp>
          <p:nvSpPr>
            <p:cNvPr id="11" name="矩形 10"/>
            <p:cNvSpPr/>
            <p:nvPr>
              <p:custDataLst>
                <p:tags r:id="rId10"/>
              </p:custDataLst>
            </p:nvPr>
          </p:nvSpPr>
          <p:spPr>
            <a:xfrm rot="1800708">
              <a:off x="2861103" y="-1312621"/>
              <a:ext cx="958364" cy="285763"/>
            </a:xfrm>
            <a:prstGeom prst="rect">
              <a:avLst/>
            </a:prstGeom>
            <a:solidFill>
              <a:srgbClr val="951B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微软雅黑"/>
                <a:cs typeface="+mn-cs"/>
              </a:endParaRPr>
            </a:p>
          </p:txBody>
        </p:sp>
        <p:sp>
          <p:nvSpPr>
            <p:cNvPr id="12" name="矩形 11"/>
            <p:cNvSpPr/>
            <p:nvPr>
              <p:custDataLst>
                <p:tags r:id="rId11"/>
              </p:custDataLst>
            </p:nvPr>
          </p:nvSpPr>
          <p:spPr>
            <a:xfrm>
              <a:off x="2839755" y="-1005466"/>
              <a:ext cx="958364" cy="285764"/>
            </a:xfrm>
            <a:prstGeom prst="rect">
              <a:avLst/>
            </a:prstGeom>
            <a:solidFill>
              <a:srgbClr val="7A70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a:ea typeface="微软雅黑"/>
                <a:cs typeface="+mn-cs"/>
              </a:endParaRPr>
            </a:p>
          </p:txBody>
        </p:sp>
      </p:grpSp>
      <p:cxnSp>
        <p:nvCxnSpPr>
          <p:cNvPr id="17" name="直接连接符 16"/>
          <p:cNvCxnSpPr/>
          <p:nvPr>
            <p:custDataLst>
              <p:tags r:id="rId12"/>
            </p:custDataLst>
          </p:nvPr>
        </p:nvCxnSpPr>
        <p:spPr>
          <a:xfrm>
            <a:off x="479425" y="6438900"/>
            <a:ext cx="11088688" cy="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文本框 17"/>
          <p:cNvSpPr txBox="1"/>
          <p:nvPr>
            <p:custDataLst>
              <p:tags r:id="rId13"/>
            </p:custDataLst>
          </p:nvPr>
        </p:nvSpPr>
        <p:spPr>
          <a:xfrm>
            <a:off x="662851" y="4479753"/>
            <a:ext cx="10808081" cy="146463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12140">
              <a:lnSpc>
                <a:spcPct val="130000"/>
              </a:lnSpc>
              <a:spcBef>
                <a:spcPct val="0"/>
              </a:spcBef>
              <a:spcAft>
                <a:spcPct val="0"/>
              </a:spcAft>
              <a:defRPr/>
            </a:pPr>
            <a:r>
              <a:rPr lang="zh-CN" altLang="en-US" sz="2400" b="1">
                <a:latin typeface="楷体" panose="02010609060101010101" pitchFamily="49" charset="-122"/>
                <a:ea typeface="楷体" panose="02010609060101010101" pitchFamily="49" charset="-122"/>
                <a:cs typeface="楷体" panose="02010609060101010101" pitchFamily="49" charset="-122"/>
              </a:rPr>
              <a:t>《人民报》是英国宪章派的周报，是厄琼斯创办的无产阶级宪章派纲领的宣传阵地，</a:t>
            </a:r>
            <a:r>
              <a:rPr lang="zh-CN" altLang="en-US" sz="2400" b="1" u="sng">
                <a:solidFill>
                  <a:srgbClr val="FF0000"/>
                </a:solidFill>
                <a:latin typeface="楷体" panose="02010609060101010101" pitchFamily="49" charset="-122"/>
                <a:ea typeface="楷体" panose="02010609060101010101" pitchFamily="49" charset="-122"/>
                <a:cs typeface="楷体" panose="02010609060101010101" pitchFamily="49" charset="-122"/>
              </a:rPr>
              <a:t>该报始终捍卫工人阶级的利益和宣传社会主义思想。</a:t>
            </a:r>
            <a:r>
              <a:rPr lang="zh-CN" altLang="en-US" sz="2400" b="1">
                <a:latin typeface="楷体" panose="02010609060101010101" pitchFamily="49" charset="-122"/>
                <a:ea typeface="楷体" panose="02010609060101010101" pitchFamily="49" charset="-122"/>
                <a:cs typeface="楷体" panose="02010609060101010101" pitchFamily="49" charset="-122"/>
              </a:rPr>
              <a:t>1852年10月-1856年12月，马克思和恩格斯曾为该报撰稿，并对该报的编辑工作给予帮助。</a:t>
            </a:r>
            <a:endParaRPr lang="zh-CN" altLang="en-US" sz="2400" b="1">
              <a:solidFill>
                <a:prstClr val="black"/>
              </a:solidFill>
              <a:latin typeface="楷体" panose="02010609060101010101" pitchFamily="49" charset="-122"/>
              <a:ea typeface="楷体" panose="02010609060101010101" pitchFamily="49" charset="-122"/>
              <a:sym typeface="Arial" pitchFamily="34" charset="0"/>
            </a:endParaRPr>
          </a:p>
        </p:txBody>
      </p:sp>
      <p:sp>
        <p:nvSpPr>
          <p:cNvPr id="20" name="文本框 19"/>
          <p:cNvSpPr txBox="1"/>
          <p:nvPr>
            <p:custDataLst>
              <p:tags r:id="rId14"/>
            </p:custDataLst>
          </p:nvPr>
        </p:nvSpPr>
        <p:spPr>
          <a:xfrm>
            <a:off x="479425" y="3578004"/>
            <a:ext cx="1856947" cy="523220"/>
          </a:xfrm>
          <a:prstGeom prst="rect">
            <a:avLst/>
          </a:prstGeom>
          <a:solidFill>
            <a:schemeClr val="tx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sym typeface="Arial" pitchFamily="34" charset="0"/>
              </a:rPr>
              <a:t>人 民 报</a:t>
            </a:r>
            <a:endParaRPr kumimoji="0" lang="zh-CN" altLang="en-US"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endParaRPr>
          </a:p>
        </p:txBody>
      </p:sp>
      <p:sp>
        <p:nvSpPr>
          <p:cNvPr id="21" name="矩形 20"/>
          <p:cNvSpPr/>
          <p:nvPr>
            <p:custDataLst>
              <p:tags r:id="rId15"/>
            </p:custDataLst>
          </p:nvPr>
        </p:nvSpPr>
        <p:spPr>
          <a:xfrm>
            <a:off x="486156" y="4245488"/>
            <a:ext cx="11081957" cy="2260682"/>
          </a:xfrm>
          <a:prstGeom prst="rect">
            <a:avLst/>
          </a:prstGeom>
          <a:noFill/>
          <a:ln w="25400" cmpd="dbl">
            <a:solidFill>
              <a:srgbClr val="6C49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pitchFamily="34" charset="0"/>
              <a:ea typeface="微软雅黑"/>
              <a:cs typeface="+mn-cs"/>
              <a:sym typeface="Arial" pitchFamily="34" charset="0"/>
            </a:endParaRPr>
          </a:p>
        </p:txBody>
      </p:sp>
      <p:sp>
        <p:nvSpPr>
          <p:cNvPr id="2" name="文本框 1"/>
          <p:cNvSpPr txBox="1"/>
          <p:nvPr>
            <p:custDataLst>
              <p:tags r:id="rId16"/>
            </p:custDataLst>
          </p:nvPr>
        </p:nvSpPr>
        <p:spPr>
          <a:xfrm>
            <a:off x="486156" y="732879"/>
            <a:ext cx="3154510" cy="523220"/>
          </a:xfrm>
          <a:prstGeom prst="rect">
            <a:avLst/>
          </a:prstGeom>
          <a:solidFill>
            <a:schemeClr val="tx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sym typeface="Arial" pitchFamily="34" charset="0"/>
              </a:rPr>
              <a:t>1856</a:t>
            </a:r>
            <a:r>
              <a:rPr kumimoji="0" lang="zh-CN" altLang="en-US"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sym typeface="Arial" pitchFamily="34" charset="0"/>
              </a:rPr>
              <a:t>年</a:t>
            </a:r>
            <a:r>
              <a:rPr kumimoji="0" lang="en-US" altLang="zh-CN"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sym typeface="Arial" pitchFamily="34" charset="0"/>
              </a:rPr>
              <a:t>4</a:t>
            </a:r>
            <a:r>
              <a:rPr kumimoji="0" lang="zh-CN" altLang="en-US"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sym typeface="Arial" pitchFamily="34" charset="0"/>
              </a:rPr>
              <a:t>月</a:t>
            </a:r>
            <a:r>
              <a:rPr kumimoji="0" lang="en-US" altLang="zh-CN"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sym typeface="Arial" pitchFamily="34" charset="0"/>
              </a:rPr>
              <a:t>14</a:t>
            </a:r>
            <a:r>
              <a:rPr kumimoji="0" lang="zh-CN" altLang="en-US"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sym typeface="Arial" pitchFamily="34" charset="0"/>
              </a:rPr>
              <a:t>日</a:t>
            </a:r>
            <a:endParaRPr kumimoji="0" lang="zh-CN" altLang="en-US" sz="2800" b="1" i="0" u="none" strike="noStrike" kern="1200" cap="none" spc="0" normalizeH="0" baseline="0" noProof="0">
              <a:ln>
                <a:noFill/>
              </a:ln>
              <a:solidFill>
                <a:srgbClr val="E8E1D0"/>
              </a:solidFill>
              <a:effectLst/>
              <a:uLnTx/>
              <a:uFillTx/>
              <a:latin typeface="Arial" pitchFamily="34" charset="0"/>
              <a:ea typeface="微软雅黑"/>
              <a:cs typeface="Arial" pitchFamily="34" charset="0"/>
            </a:endParaRPr>
          </a:p>
        </p:txBody>
      </p:sp>
      <p:sp>
        <p:nvSpPr>
          <p:cNvPr id="3" name="灯片编号占位符 2">
            <a:extLst>
              <a:ext uri="{FF2B5EF4-FFF2-40B4-BE49-F238E27FC236}">
                <a16:creationId xmlns:a16="http://schemas.microsoft.com/office/drawing/2014/main" id="{65E295C5-4DF4-4AFB-97AE-031D07B58FE5}"/>
              </a:ext>
            </a:extLst>
          </p:cNvPr>
          <p:cNvSpPr>
            <a:spLocks noGrp="1"/>
          </p:cNvSpPr>
          <p:nvPr>
            <p:ph type="sldNum" sz="quarter" idx="12"/>
            <p:custDataLst>
              <p:tags r:id="rId17"/>
            </p:custDataLst>
          </p:nvPr>
        </p:nvSpPr>
        <p:spPr/>
        <p:txBody>
          <a:bodyPr/>
          <a:lstStyle/>
          <a:p>
            <a:fld id="{49AE70B2-8BF9-45C0-BB95-33D1B9D3A854}" type="slidenum">
              <a:rPr lang="zh-CN" altLang="en-US" smtClean="0"/>
              <a:t>7</a:t>
            </a:fld>
            <a:endParaRPr lang="zh-CN" altLang="en-US"/>
          </a:p>
        </p:txBody>
      </p:sp>
      <p:sp>
        <p:nvSpPr>
          <p:cNvPr id="5" name="页脚占位符 4">
            <a:extLst>
              <a:ext uri="{FF2B5EF4-FFF2-40B4-BE49-F238E27FC236}">
                <a16:creationId xmlns:a16="http://schemas.microsoft.com/office/drawing/2014/main" id="{BB94F2E4-39FA-C001-1A6A-D49331DE69F6}"/>
              </a:ext>
            </a:extLst>
          </p:cNvPr>
          <p:cNvSpPr>
            <a:spLocks noGrp="1"/>
          </p:cNvSpPr>
          <p:nvPr>
            <p:ph type="ftr" sz="quarter" idx="11"/>
            <p:custDataLst>
              <p:tags r:id="rId18"/>
            </p:custDataLst>
          </p:nvPr>
        </p:nvSpPr>
        <p:spPr/>
        <p:txBody>
          <a:bodyPr/>
          <a:lstStyle/>
          <a:p>
            <a:endParaRPr lang="zh-CN" altLang="en-US"/>
          </a:p>
        </p:txBody>
      </p:sp>
    </p:spTree>
    <p:custDataLst>
      <p:tags r:id="rId19"/>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59385" y="762000"/>
            <a:ext cx="11859260" cy="48272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lnSpc>
                <a:spcPct val="150000"/>
              </a:lnSpc>
            </a:pPr>
            <a:r>
              <a:rPr lang="en-US" altLang="zh-CN" sz="3600" b="1">
                <a:latin typeface="楷体" panose="02010609060101010101" pitchFamily="49" charset="-122"/>
                <a:ea typeface="楷体" panose="02010609060101010101" pitchFamily="49" charset="-122"/>
                <a:cs typeface="华文中宋" panose="02010600040101010101" charset="-122"/>
                <a:sym typeface="+mn-ea"/>
              </a:rPr>
              <a:t>1.</a:t>
            </a:r>
            <a:r>
              <a:rPr lang="zh-CN" altLang="en-US" sz="3600" b="1">
                <a:latin typeface="楷体" panose="02010609060101010101" pitchFamily="49" charset="-122"/>
                <a:ea typeface="楷体" panose="02010609060101010101" pitchFamily="49" charset="-122"/>
                <a:cs typeface="华文中宋" panose="02010600040101010101" charset="-122"/>
                <a:sym typeface="+mn-ea"/>
              </a:rPr>
              <a:t>演讲词有</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r>
              <a:rPr lang="zh-CN" altLang="en-US" sz="3600" b="1">
                <a:latin typeface="楷体" panose="02010609060101010101" pitchFamily="49" charset="-122"/>
                <a:ea typeface="楷体" panose="02010609060101010101" pitchFamily="49" charset="-122"/>
                <a:cs typeface="华文中宋" panose="02010600040101010101" charset="-122"/>
                <a:sym typeface="+mn-ea"/>
              </a:rPr>
              <a:t>（</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r>
              <a:rPr lang="zh-CN" altLang="en-US" sz="3600" b="1">
                <a:latin typeface="楷体" panose="02010609060101010101" pitchFamily="49" charset="-122"/>
                <a:ea typeface="楷体" panose="02010609060101010101" pitchFamily="49" charset="-122"/>
                <a:cs typeface="华文中宋" panose="02010600040101010101" charset="-122"/>
                <a:sym typeface="+mn-ea"/>
              </a:rPr>
              <a:t>）（</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r>
              <a:rPr lang="zh-CN" altLang="en-US" sz="3600" b="1">
                <a:latin typeface="楷体" panose="02010609060101010101" pitchFamily="49" charset="-122"/>
                <a:ea typeface="楷体" panose="02010609060101010101" pitchFamily="49" charset="-122"/>
                <a:cs typeface="华文中宋" panose="02010600040101010101" charset="-122"/>
                <a:sym typeface="+mn-ea"/>
              </a:rPr>
              <a:t>）</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r>
              <a:rPr lang="zh-CN" altLang="en-US" sz="3600" b="1">
                <a:latin typeface="楷体" panose="02010609060101010101" pitchFamily="49" charset="-122"/>
                <a:ea typeface="楷体" panose="02010609060101010101" pitchFamily="49" charset="-122"/>
                <a:cs typeface="华文中宋" panose="02010600040101010101" charset="-122"/>
                <a:sym typeface="+mn-ea"/>
              </a:rPr>
              <a:t>（</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r>
              <a:rPr lang="zh-CN" altLang="en-US" sz="3600" b="1">
                <a:latin typeface="楷体" panose="02010609060101010101" pitchFamily="49" charset="-122"/>
                <a:ea typeface="楷体" panose="02010609060101010101" pitchFamily="49" charset="-122"/>
                <a:cs typeface="华文中宋" panose="02010600040101010101" charset="-122"/>
                <a:sym typeface="+mn-ea"/>
              </a:rPr>
              <a:t>）</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r>
              <a:rPr lang="zh-CN" altLang="en-US" sz="3600" b="1">
                <a:latin typeface="楷体" panose="02010609060101010101" pitchFamily="49" charset="-122"/>
                <a:ea typeface="楷体" panose="02010609060101010101" pitchFamily="49" charset="-122"/>
                <a:cs typeface="华文中宋" panose="02010600040101010101" charset="-122"/>
                <a:sym typeface="+mn-ea"/>
              </a:rPr>
              <a:t>三种类型。</a:t>
            </a:r>
          </a:p>
          <a:p>
            <a:pPr indent="457200" fontAlgn="auto">
              <a:lnSpc>
                <a:spcPct val="150000"/>
              </a:lnSpc>
            </a:pPr>
            <a:r>
              <a:rPr lang="zh-CN" altLang="en-US" sz="3600" b="1">
                <a:latin typeface="楷体" panose="02010609060101010101" pitchFamily="49" charset="-122"/>
                <a:ea typeface="楷体" panose="02010609060101010101" pitchFamily="49" charset="-122"/>
                <a:cs typeface="华文中宋" panose="02010600040101010101" charset="-122"/>
                <a:sym typeface="+mn-ea"/>
              </a:rPr>
              <a:t>本文属于（</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r>
              <a:rPr lang="zh-CN" altLang="en-US" sz="3600" b="1">
                <a:latin typeface="楷体" panose="02010609060101010101" pitchFamily="49" charset="-122"/>
                <a:ea typeface="楷体" panose="02010609060101010101" pitchFamily="49" charset="-122"/>
                <a:cs typeface="华文中宋" panose="02010600040101010101" charset="-122"/>
                <a:sym typeface="+mn-ea"/>
              </a:rPr>
              <a:t>）类型。</a:t>
            </a:r>
          </a:p>
          <a:p>
            <a:pPr indent="457200" fontAlgn="auto">
              <a:lnSpc>
                <a:spcPct val="150000"/>
              </a:lnSpc>
            </a:pPr>
            <a:r>
              <a:rPr lang="en-US" altLang="zh-CN" sz="3600" b="1">
                <a:latin typeface="楷体" panose="02010609060101010101" pitchFamily="49" charset="-122"/>
                <a:ea typeface="楷体" panose="02010609060101010101" pitchFamily="49" charset="-122"/>
                <a:cs typeface="华文中宋" panose="02010600040101010101" charset="-122"/>
                <a:sym typeface="+mn-ea"/>
              </a:rPr>
              <a:t>2.</a:t>
            </a:r>
            <a:r>
              <a:rPr lang="zh-CN" altLang="en-US" sz="3600" b="1">
                <a:latin typeface="楷体" panose="02010609060101010101" pitchFamily="49" charset="-122"/>
                <a:ea typeface="楷体" panose="02010609060101010101" pitchFamily="49" charset="-122"/>
                <a:cs typeface="华文中宋" panose="02010600040101010101" charset="-122"/>
                <a:sym typeface="+mn-ea"/>
              </a:rPr>
              <a:t>演讲稿的格式：</a:t>
            </a:r>
            <a:r>
              <a:rPr lang="en-US" altLang="zh-CN" sz="3600" b="1">
                <a:latin typeface="楷体" panose="02010609060101010101" pitchFamily="49" charset="-122"/>
                <a:ea typeface="楷体" panose="02010609060101010101" pitchFamily="49" charset="-122"/>
                <a:cs typeface="华文中宋" panose="02010600040101010101" charset="-122"/>
                <a:sym typeface="+mn-ea"/>
              </a:rPr>
              <a:t> </a:t>
            </a:r>
            <a:endParaRPr lang="zh-CN" altLang="en-US" sz="3600" b="1" u="sng"/>
          </a:p>
        </p:txBody>
      </p:sp>
      <p:sp>
        <p:nvSpPr>
          <p:cNvPr id="5" name="文本框 4"/>
          <p:cNvSpPr txBox="1"/>
          <p:nvPr>
            <p:custDataLst>
              <p:tags r:id="rId4"/>
            </p:custDataLst>
          </p:nvPr>
        </p:nvSpPr>
        <p:spPr>
          <a:xfrm>
            <a:off x="281305" y="111760"/>
            <a:ext cx="5303520"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latin typeface="微软雅黑" panose="020b0503020204020204" charset="-122"/>
                <a:ea typeface="微软雅黑"/>
                <a:sym typeface="+mn-ea"/>
              </a:rPr>
              <a:t>三、演讲词</a:t>
            </a:r>
          </a:p>
        </p:txBody>
      </p:sp>
      <p:sp>
        <p:nvSpPr>
          <p:cNvPr id="2" name="文本框 1"/>
          <p:cNvSpPr txBox="1"/>
          <p:nvPr>
            <p:custDataLst>
              <p:tags r:id="rId5"/>
            </p:custDataLst>
          </p:nvPr>
        </p:nvSpPr>
        <p:spPr>
          <a:xfrm>
            <a:off x="3650615" y="111760"/>
            <a:ext cx="564642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sym typeface="+mn-ea"/>
              </a:rPr>
              <a:t>（</a:t>
            </a:r>
            <a:r>
              <a:rPr lang="zh-CN" altLang="en-US" sz="4800">
                <a:solidFill>
                  <a:srgbClr val="FF0000"/>
                </a:solidFill>
                <a:sym typeface="+mn-ea"/>
              </a:rPr>
              <a:t>学习指导</a:t>
            </a:r>
            <a:r>
              <a:rPr lang="en-US" altLang="zh-CN" sz="4800">
                <a:solidFill>
                  <a:srgbClr val="FF0000"/>
                </a:solidFill>
                <a:sym typeface="+mn-ea"/>
              </a:rPr>
              <a:t>71</a:t>
            </a:r>
            <a:r>
              <a:rPr sz="4800">
                <a:solidFill>
                  <a:srgbClr val="FF0000"/>
                </a:solidFill>
                <a:sym typeface="+mn-ea"/>
              </a:rPr>
              <a:t>页</a:t>
            </a:r>
            <a:r>
              <a:rPr lang="zh-CN" altLang="en-US" sz="4800">
                <a:sym typeface="+mn-ea"/>
              </a:rPr>
              <a:t>）</a:t>
            </a:r>
          </a:p>
        </p:txBody>
      </p:sp>
      <p:sp>
        <p:nvSpPr>
          <p:cNvPr id="3" name="文本框 2"/>
          <p:cNvSpPr txBox="1"/>
          <p:nvPr>
            <p:custDataLst>
              <p:tags r:id="rId6"/>
            </p:custDataLst>
          </p:nvPr>
        </p:nvSpPr>
        <p:spPr>
          <a:xfrm>
            <a:off x="3048000" y="3136900"/>
            <a:ext cx="60960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b="1">
              <a:latin typeface="楷体" panose="02010609060101010101" pitchFamily="49" charset="-122"/>
              <a:ea typeface="楷体" panose="02010609060101010101" pitchFamily="49" charset="-122"/>
              <a:cs typeface="华文中宋" panose="02010600040101010101" charset="-122"/>
              <a:sym typeface="+mn-ea"/>
            </a:endParaRPr>
          </a:p>
        </p:txBody>
      </p:sp>
      <p:sp>
        <p:nvSpPr>
          <p:cNvPr id="6" name="文本框 5"/>
          <p:cNvSpPr txBox="1"/>
          <p:nvPr>
            <p:custDataLst>
              <p:tags r:id="rId7"/>
            </p:custDataLst>
          </p:nvPr>
        </p:nvSpPr>
        <p:spPr>
          <a:xfrm>
            <a:off x="3364230" y="2034540"/>
            <a:ext cx="60960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latin typeface="楷体" panose="02010609060101010101" pitchFamily="49" charset="-122"/>
                <a:ea typeface="楷体" panose="02010609060101010101" pitchFamily="49" charset="-122"/>
                <a:cs typeface="华文中宋" panose="02010600040101010101" charset="-122"/>
                <a:sym typeface="+mn-ea"/>
              </a:rPr>
              <a:t> </a:t>
            </a:r>
            <a:endParaRPr lang="zh-CN" altLang="en-US" sz="3200" b="1">
              <a:solidFill>
                <a:srgbClr val="FF0000"/>
              </a:solidFill>
              <a:latin typeface="楷体" panose="02010609060101010101" pitchFamily="49" charset="-122"/>
              <a:ea typeface="楷体" panose="02010609060101010101" pitchFamily="49" charset="-122"/>
              <a:cs typeface="华文中宋" panose="02010600040101010101" charset="-122"/>
              <a:sym typeface="+mn-ea"/>
            </a:endParaRPr>
          </a:p>
        </p:txBody>
      </p:sp>
      <p:sp>
        <p:nvSpPr>
          <p:cNvPr id="7" name="灯片编号占位符 6">
            <a:extLst>
              <a:ext uri="{FF2B5EF4-FFF2-40B4-BE49-F238E27FC236}">
                <a16:creationId xmlns:a16="http://schemas.microsoft.com/office/drawing/2014/main" id="{B45B282C-08AD-4939-03C2-5B0F714AB928}"/>
              </a:ext>
            </a:extLst>
          </p:cNvPr>
          <p:cNvSpPr>
            <a:spLocks noGrp="1"/>
          </p:cNvSpPr>
          <p:nvPr>
            <p:ph type="sldNum" sz="quarter" idx="12"/>
            <p:custDataLst>
              <p:tags r:id="rId8"/>
            </p:custDataLst>
          </p:nvPr>
        </p:nvSpPr>
        <p:spPr/>
        <p:txBody>
          <a:bodyPr/>
          <a:lstStyle/>
          <a:p>
            <a:fld id="{49AE70B2-8BF9-45C0-BB95-33D1B9D3A854}" type="slidenum">
              <a:rPr lang="zh-CN" altLang="en-US" smtClean="0"/>
              <a:t>8</a:t>
            </a:fld>
            <a:endParaRPr lang="zh-CN" altLang="en-US"/>
          </a:p>
        </p:txBody>
      </p:sp>
      <p:sp>
        <p:nvSpPr>
          <p:cNvPr id="8" name="页脚占位符 7">
            <a:extLst>
              <a:ext uri="{FF2B5EF4-FFF2-40B4-BE49-F238E27FC236}">
                <a16:creationId xmlns:a16="http://schemas.microsoft.com/office/drawing/2014/main" id="{57306AF6-70A3-2D94-BC34-80C588610B47}"/>
              </a:ext>
            </a:extLst>
          </p:cNvPr>
          <p:cNvSpPr>
            <a:spLocks noGrp="1"/>
          </p:cNvSpPr>
          <p:nvPr>
            <p:ph type="ftr" sz="quarter" idx="11"/>
            <p:custDataLst>
              <p:tags r:id="rId9"/>
            </p:custDataLst>
          </p:nvPr>
        </p:nvSpPr>
        <p:spPr/>
        <p:txBody>
          <a:bodyPr/>
          <a:lstStyle/>
          <a:p>
            <a:endParaRPr lang="zh-CN" altLang="en-US"/>
          </a:p>
        </p:txBody>
      </p:sp>
    </p:spTree>
    <p:custDataLst>
      <p:tags r:id="rId10"/>
    </p:custDataLst>
  </p:cSld>
  <p:clrMapOvr>
    <a:masterClrMapping/>
  </p:clrMapOvr>
  <p:transition spd="med">
    <p:newsflash/>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11" name="组合 10"/>
          <p:cNvGrpSpPr/>
          <p:nvPr>
            <p:custDataLst>
              <p:tags r:id="rId4"/>
            </p:custDataLst>
          </p:nvPr>
        </p:nvGrpSpPr>
        <p:grpSpPr>
          <a:xfrm>
            <a:off x="4154170" y="1428750"/>
            <a:ext cx="6673850" cy="4530725"/>
            <a:chOff x="4361" y="1518"/>
            <a:chExt cx="14262" cy="8689"/>
          </a:xfrm>
        </p:grpSpPr>
        <p:cxnSp>
          <p:nvCxnSpPr>
            <p:cNvPr id="6" name="直线连接符 5"/>
            <p:cNvCxnSpPr/>
            <p:nvPr>
              <p:custDataLst>
                <p:tags r:id="rId5"/>
              </p:custDataLst>
            </p:nvPr>
          </p:nvCxnSpPr>
          <p:spPr>
            <a:xfrm>
              <a:off x="4361" y="1518"/>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 name="直线连接符 5"/>
            <p:cNvCxnSpPr/>
            <p:nvPr>
              <p:custDataLst>
                <p:tags r:id="rId6"/>
              </p:custDataLst>
            </p:nvPr>
          </p:nvCxnSpPr>
          <p:spPr>
            <a:xfrm>
              <a:off x="4361" y="2756"/>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 name="直线连接符 5"/>
            <p:cNvCxnSpPr/>
            <p:nvPr>
              <p:custDataLst>
                <p:tags r:id="rId7"/>
              </p:custDataLst>
            </p:nvPr>
          </p:nvCxnSpPr>
          <p:spPr>
            <a:xfrm>
              <a:off x="4361" y="4009"/>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 name="直线连接符 5"/>
            <p:cNvCxnSpPr/>
            <p:nvPr>
              <p:custDataLst>
                <p:tags r:id="rId8"/>
              </p:custDataLst>
            </p:nvPr>
          </p:nvCxnSpPr>
          <p:spPr>
            <a:xfrm>
              <a:off x="4361" y="5248"/>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 name="直线连接符 5"/>
            <p:cNvCxnSpPr/>
            <p:nvPr>
              <p:custDataLst>
                <p:tags r:id="rId9"/>
              </p:custDataLst>
            </p:nvPr>
          </p:nvCxnSpPr>
          <p:spPr>
            <a:xfrm>
              <a:off x="4361" y="6478"/>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 name="直线连接符 5"/>
            <p:cNvCxnSpPr/>
            <p:nvPr>
              <p:custDataLst>
                <p:tags r:id="rId10"/>
              </p:custDataLst>
            </p:nvPr>
          </p:nvCxnSpPr>
          <p:spPr>
            <a:xfrm>
              <a:off x="4361" y="7715"/>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 name="直线连接符 5"/>
            <p:cNvCxnSpPr/>
            <p:nvPr>
              <p:custDataLst>
                <p:tags r:id="rId11"/>
              </p:custDataLst>
            </p:nvPr>
          </p:nvCxnSpPr>
          <p:spPr>
            <a:xfrm>
              <a:off x="4361" y="8993"/>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0" name="直线连接符 5"/>
            <p:cNvCxnSpPr/>
            <p:nvPr>
              <p:custDataLst>
                <p:tags r:id="rId12"/>
              </p:custDataLst>
            </p:nvPr>
          </p:nvCxnSpPr>
          <p:spPr>
            <a:xfrm>
              <a:off x="4361" y="10207"/>
              <a:ext cx="142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12" name="文本框 11"/>
          <p:cNvSpPr txBox="1"/>
          <p:nvPr>
            <p:custDataLst>
              <p:tags r:id="rId13"/>
            </p:custDataLst>
          </p:nvPr>
        </p:nvSpPr>
        <p:spPr>
          <a:xfrm>
            <a:off x="714375" y="352425"/>
            <a:ext cx="2121535" cy="1076325"/>
          </a:xfrm>
          <a:prstGeom prst="rect">
            <a:avLst/>
          </a:prstGeom>
          <a:solidFill>
            <a:schemeClr val="accent6">
              <a:lumMod val="20000"/>
              <a:lumOff val="80000"/>
            </a:schemeClr>
          </a:solid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rgbClr val="FF0000"/>
                </a:solidFill>
                <a:latin typeface="隶书" panose="02010509060101010101" pitchFamily="49" charset="-122"/>
                <a:ea typeface="隶书" panose="02010509060101010101" pitchFamily="49" charset="-122"/>
              </a:rPr>
              <a:t>演讲稿</a:t>
            </a:r>
          </a:p>
          <a:p>
            <a:pPr algn="ctr"/>
            <a:r>
              <a:rPr lang="zh-CN" altLang="en-US" sz="3200" b="1">
                <a:solidFill>
                  <a:srgbClr val="FF0000"/>
                </a:solidFill>
                <a:latin typeface="隶书" panose="02010509060101010101" pitchFamily="49" charset="-122"/>
                <a:ea typeface="隶书" panose="02010509060101010101" pitchFamily="49" charset="-122"/>
              </a:rPr>
              <a:t>基本格式</a:t>
            </a:r>
          </a:p>
        </p:txBody>
      </p:sp>
      <p:sp>
        <p:nvSpPr>
          <p:cNvPr id="13" name="文本框 12"/>
          <p:cNvSpPr txBox="1"/>
          <p:nvPr>
            <p:custDataLst>
              <p:tags r:id="rId14"/>
            </p:custDataLst>
          </p:nvPr>
        </p:nvSpPr>
        <p:spPr>
          <a:xfrm>
            <a:off x="4010025" y="1553210"/>
            <a:ext cx="62534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楷体" panose="02010609060101010101" pitchFamily="49" charset="-122"/>
                <a:ea typeface="楷体" panose="02010609060101010101" pitchFamily="49" charset="-122"/>
                <a:sym typeface="+mn-ea"/>
              </a:rPr>
              <a:t>敬爱的老师，亲爱的同学们：</a:t>
            </a:r>
          </a:p>
        </p:txBody>
      </p:sp>
      <p:sp>
        <p:nvSpPr>
          <p:cNvPr id="14" name="文本框 13"/>
          <p:cNvSpPr txBox="1"/>
          <p:nvPr>
            <p:custDataLst>
              <p:tags r:id="rId15"/>
            </p:custDataLst>
          </p:nvPr>
        </p:nvSpPr>
        <p:spPr>
          <a:xfrm>
            <a:off x="4723765" y="2212340"/>
            <a:ext cx="630618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楷体" panose="02010609060101010101" pitchFamily="49" charset="-122"/>
                <a:ea typeface="楷体" panose="02010609060101010101" pitchFamily="49" charset="-122"/>
                <a:sym typeface="+mn-ea"/>
              </a:rPr>
              <a:t>大家下午好！</a:t>
            </a:r>
            <a:r>
              <a:rPr lang="zh-CN" altLang="en-US" sz="2800" b="1">
                <a:latin typeface="楷体" panose="02010609060101010101" pitchFamily="49" charset="-122"/>
                <a:ea typeface="楷体" panose="02010609060101010101" pitchFamily="49" charset="-122"/>
                <a:cs typeface="楷体" panose="02010609060101010101" pitchFamily="49" charset="-122"/>
                <a:sym typeface="+mn-ea"/>
              </a:rPr>
              <a:t>今天我演讲的题目是</a:t>
            </a:r>
            <a:r>
              <a:rPr lang="en-US" altLang="zh-CN" sz="2800" b="1">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2800" b="1">
              <a:latin typeface="楷体" panose="02010609060101010101" pitchFamily="49" charset="-122"/>
              <a:ea typeface="楷体" panose="02010609060101010101" pitchFamily="49" charset="-122"/>
              <a:sym typeface="+mn-ea"/>
            </a:endParaRPr>
          </a:p>
        </p:txBody>
      </p:sp>
      <p:sp>
        <p:nvSpPr>
          <p:cNvPr id="15" name="文本框 14"/>
          <p:cNvSpPr txBox="1"/>
          <p:nvPr>
            <p:custDataLst>
              <p:tags r:id="rId16"/>
            </p:custDataLst>
          </p:nvPr>
        </p:nvSpPr>
        <p:spPr>
          <a:xfrm>
            <a:off x="4737735" y="2858770"/>
            <a:ext cx="57296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2800" b="1">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6" name="文本框 15"/>
          <p:cNvSpPr txBox="1"/>
          <p:nvPr>
            <p:custDataLst>
              <p:tags r:id="rId17"/>
            </p:custDataLst>
          </p:nvPr>
        </p:nvSpPr>
        <p:spPr>
          <a:xfrm>
            <a:off x="4723765" y="3517900"/>
            <a:ext cx="128714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楷体" panose="02010609060101010101" pitchFamily="49" charset="-122"/>
                <a:ea typeface="楷体" panose="02010609060101010101" pitchFamily="49" charset="-122"/>
                <a:sym typeface="+mn-ea"/>
              </a:rPr>
              <a:t>……</a:t>
            </a:r>
          </a:p>
        </p:txBody>
      </p:sp>
      <p:sp>
        <p:nvSpPr>
          <p:cNvPr id="17" name="文本框 16"/>
          <p:cNvSpPr txBox="1"/>
          <p:nvPr>
            <p:custDataLst>
              <p:tags r:id="rId18"/>
            </p:custDataLst>
          </p:nvPr>
        </p:nvSpPr>
        <p:spPr>
          <a:xfrm>
            <a:off x="4723765" y="4170680"/>
            <a:ext cx="128714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楷体" panose="02010609060101010101" pitchFamily="49" charset="-122"/>
                <a:ea typeface="楷体" panose="02010609060101010101" pitchFamily="49" charset="-122"/>
                <a:sym typeface="+mn-ea"/>
              </a:rPr>
              <a:t>……</a:t>
            </a:r>
          </a:p>
        </p:txBody>
      </p:sp>
      <p:sp>
        <p:nvSpPr>
          <p:cNvPr id="18" name="文本框 17"/>
          <p:cNvSpPr txBox="1"/>
          <p:nvPr>
            <p:custDataLst>
              <p:tags r:id="rId19"/>
            </p:custDataLst>
          </p:nvPr>
        </p:nvSpPr>
        <p:spPr>
          <a:xfrm>
            <a:off x="4723765" y="4823460"/>
            <a:ext cx="128714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楷体" panose="02010609060101010101" pitchFamily="49" charset="-122"/>
                <a:ea typeface="楷体" panose="02010609060101010101" pitchFamily="49" charset="-122"/>
                <a:sym typeface="+mn-ea"/>
              </a:rPr>
              <a:t>……</a:t>
            </a:r>
          </a:p>
        </p:txBody>
      </p:sp>
      <p:sp>
        <p:nvSpPr>
          <p:cNvPr id="19" name="文本框 18"/>
          <p:cNvSpPr txBox="1"/>
          <p:nvPr>
            <p:custDataLst>
              <p:tags r:id="rId20"/>
            </p:custDataLst>
          </p:nvPr>
        </p:nvSpPr>
        <p:spPr>
          <a:xfrm>
            <a:off x="4723765" y="5476240"/>
            <a:ext cx="676402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楷体" panose="02010609060101010101" pitchFamily="49" charset="-122"/>
                <a:ea typeface="楷体" panose="02010609060101010101" pitchFamily="49" charset="-122"/>
                <a:sym typeface="+mn-ea"/>
              </a:rPr>
              <a:t>我的演讲到此结束，谢谢大家！</a:t>
            </a:r>
          </a:p>
        </p:txBody>
      </p:sp>
      <p:pic>
        <p:nvPicPr>
          <p:cNvPr id="100" name="图片 99"/>
          <p:cNvPicPr/>
          <p:nvPr>
            <p:custDataLst>
              <p:tags r:id="rId23"/>
            </p:custDataLst>
          </p:nvPr>
        </p:nvPicPr>
        <p:blipFill>
          <a:blip r:embed="rId22" r:link="rId21">
            <a:clrChange>
              <a:clrFrom>
                <a:srgbClr val="F6F6F6">
                  <a:alpha val="100000"/>
                </a:srgbClr>
              </a:clrFrom>
              <a:clrTo>
                <a:srgbClr val="F6F6F6">
                  <a:alpha val="100000"/>
                  <a:alpha val="0"/>
                </a:srgbClr>
              </a:clrTo>
            </a:clrChange>
          </a:blip>
          <a:srcRect l="12810" t="15628" r="10545" b="8611"/>
          <a:stretch>
            <a:fillRect/>
          </a:stretch>
        </p:blipFill>
        <p:spPr>
          <a:xfrm>
            <a:off x="314325" y="1905635"/>
            <a:ext cx="3183255" cy="4215765"/>
          </a:xfrm>
          <a:prstGeom prst="rect">
            <a:avLst/>
          </a:prstGeom>
          <a:noFill/>
          <a:ln w="9525">
            <a:noFill/>
          </a:ln>
        </p:spPr>
      </p:pic>
      <p:sp>
        <p:nvSpPr>
          <p:cNvPr id="7" name="文本框 6"/>
          <p:cNvSpPr txBox="1"/>
          <p:nvPr>
            <p:custDataLst>
              <p:tags r:id="rId24"/>
            </p:custDataLst>
          </p:nvPr>
        </p:nvSpPr>
        <p:spPr>
          <a:xfrm>
            <a:off x="6185535" y="782320"/>
            <a:ext cx="19030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2800" b="1">
                <a:latin typeface="楷体" panose="02010609060101010101" pitchFamily="49" charset="-122"/>
                <a:ea typeface="楷体" panose="02010609060101010101" pitchFamily="49" charset="-122"/>
              </a:rPr>
              <a:t>XXXXXXX</a:t>
            </a:r>
          </a:p>
        </p:txBody>
      </p:sp>
      <p:sp>
        <p:nvSpPr>
          <p:cNvPr id="20" name="线形标注 1 19"/>
          <p:cNvSpPr/>
          <p:nvPr>
            <p:custDataLst>
              <p:tags r:id="rId25"/>
            </p:custDataLst>
          </p:nvPr>
        </p:nvSpPr>
        <p:spPr>
          <a:xfrm>
            <a:off x="8669178" y="492904"/>
            <a:ext cx="1404366" cy="514350"/>
          </a:xfrm>
          <a:prstGeom prst="borderCallout1">
            <a:avLst>
              <a:gd name="adj1" fmla="val 52083"/>
              <a:gd name="adj2" fmla="val -3585"/>
              <a:gd name="adj3" fmla="val 112500"/>
              <a:gd name="adj4" fmla="val -38333"/>
            </a:avLst>
          </a:prstGeom>
          <a:solidFill>
            <a:schemeClr val="bg1"/>
          </a:solidFill>
          <a:ln w="1270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zh-CN" sz="2800" b="1">
                <a:solidFill>
                  <a:srgbClr val="170BB5"/>
                </a:solidFill>
                <a:latin typeface="黑体" panose="02010609060101010101" charset="-122"/>
                <a:ea typeface="黑体" panose="02010609060101010101" charset="-122"/>
                <a:cs typeface="黑体" panose="02010609060101010101" charset="-122"/>
              </a:rPr>
              <a:t>标</a:t>
            </a:r>
            <a:r>
              <a:rPr lang="en-US" altLang="zh-CN" sz="2800" b="1">
                <a:solidFill>
                  <a:srgbClr val="170BB5"/>
                </a:solidFill>
                <a:latin typeface="黑体" panose="02010609060101010101" charset="-122"/>
                <a:ea typeface="黑体" panose="02010609060101010101" charset="-122"/>
                <a:cs typeface="黑体" panose="02010609060101010101" charset="-122"/>
              </a:rPr>
              <a:t> </a:t>
            </a:r>
            <a:r>
              <a:rPr lang="zh-CN" altLang="en-US" sz="2800" b="1">
                <a:solidFill>
                  <a:srgbClr val="170BB5"/>
                </a:solidFill>
                <a:latin typeface="黑体" panose="02010609060101010101" charset="-122"/>
                <a:ea typeface="黑体" panose="02010609060101010101" charset="-122"/>
                <a:cs typeface="黑体" panose="02010609060101010101" charset="-122"/>
              </a:rPr>
              <a:t>题</a:t>
            </a:r>
          </a:p>
        </p:txBody>
      </p:sp>
      <p:sp>
        <p:nvSpPr>
          <p:cNvPr id="21" name="线形标注 1 20"/>
          <p:cNvSpPr/>
          <p:nvPr>
            <p:custDataLst>
              <p:tags r:id="rId26"/>
            </p:custDataLst>
          </p:nvPr>
        </p:nvSpPr>
        <p:spPr>
          <a:xfrm>
            <a:off x="9288684" y="1394460"/>
            <a:ext cx="1404366" cy="514350"/>
          </a:xfrm>
          <a:prstGeom prst="borderCallout1">
            <a:avLst>
              <a:gd name="adj1" fmla="val 48380"/>
              <a:gd name="adj2" fmla="val 484"/>
              <a:gd name="adj3" fmla="val 79753"/>
              <a:gd name="adj4" fmla="val -45706"/>
            </a:avLst>
          </a:prstGeom>
          <a:solidFill>
            <a:schemeClr val="bg1"/>
          </a:solidFill>
          <a:ln w="1270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zh-CN" sz="2800" b="1">
                <a:solidFill>
                  <a:srgbClr val="170BB5"/>
                </a:solidFill>
                <a:latin typeface="黑体" panose="02010609060101010101" charset="-122"/>
                <a:ea typeface="黑体" panose="02010609060101010101" charset="-122"/>
                <a:cs typeface="黑体" panose="02010609060101010101" charset="-122"/>
              </a:rPr>
              <a:t>称</a:t>
            </a:r>
            <a:r>
              <a:rPr lang="en-US" altLang="zh-CN" sz="2800" b="1">
                <a:solidFill>
                  <a:srgbClr val="170BB5"/>
                </a:solidFill>
                <a:latin typeface="黑体" panose="02010609060101010101" charset="-122"/>
                <a:ea typeface="黑体" panose="02010609060101010101" charset="-122"/>
                <a:cs typeface="黑体" panose="02010609060101010101" charset="-122"/>
              </a:rPr>
              <a:t> </a:t>
            </a:r>
            <a:r>
              <a:rPr lang="zh-CN" altLang="zh-CN" sz="2800" b="1">
                <a:solidFill>
                  <a:srgbClr val="170BB5"/>
                </a:solidFill>
                <a:latin typeface="黑体" panose="02010609060101010101" charset="-122"/>
                <a:ea typeface="黑体" panose="02010609060101010101" charset="-122"/>
                <a:cs typeface="黑体" panose="02010609060101010101" charset="-122"/>
              </a:rPr>
              <a:t>呼</a:t>
            </a:r>
          </a:p>
        </p:txBody>
      </p:sp>
      <p:sp>
        <p:nvSpPr>
          <p:cNvPr id="22" name="线形标注 1 21"/>
          <p:cNvSpPr/>
          <p:nvPr>
            <p:custDataLst>
              <p:tags r:id="rId27"/>
            </p:custDataLst>
          </p:nvPr>
        </p:nvSpPr>
        <p:spPr>
          <a:xfrm>
            <a:off x="7658004" y="2797175"/>
            <a:ext cx="1404366" cy="514350"/>
          </a:xfrm>
          <a:prstGeom prst="borderCallout1">
            <a:avLst>
              <a:gd name="adj1" fmla="val 46528"/>
              <a:gd name="adj2" fmla="val -2229"/>
              <a:gd name="adj3" fmla="val -40000"/>
              <a:gd name="adj4" fmla="val -70394"/>
            </a:avLst>
          </a:prstGeom>
          <a:solidFill>
            <a:schemeClr val="bg1"/>
          </a:solidFill>
          <a:ln w="1270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zh-CN" sz="2800" b="1">
                <a:solidFill>
                  <a:srgbClr val="170BB5"/>
                </a:solidFill>
                <a:latin typeface="黑体" panose="02010609060101010101" charset="-122"/>
                <a:ea typeface="黑体" panose="02010609060101010101" charset="-122"/>
                <a:cs typeface="黑体" panose="02010609060101010101" charset="-122"/>
              </a:rPr>
              <a:t>问</a:t>
            </a:r>
            <a:r>
              <a:rPr lang="en-US" altLang="zh-CN" sz="2800" b="1">
                <a:solidFill>
                  <a:srgbClr val="170BB5"/>
                </a:solidFill>
                <a:latin typeface="黑体" panose="02010609060101010101" charset="-122"/>
                <a:ea typeface="黑体" panose="02010609060101010101" charset="-122"/>
                <a:cs typeface="黑体" panose="02010609060101010101" charset="-122"/>
              </a:rPr>
              <a:t> </a:t>
            </a:r>
            <a:r>
              <a:rPr lang="zh-CN" altLang="zh-CN" sz="2800" b="1">
                <a:solidFill>
                  <a:srgbClr val="170BB5"/>
                </a:solidFill>
                <a:latin typeface="黑体" panose="02010609060101010101" charset="-122"/>
                <a:ea typeface="黑体" panose="02010609060101010101" charset="-122"/>
                <a:cs typeface="黑体" panose="02010609060101010101" charset="-122"/>
              </a:rPr>
              <a:t>候</a:t>
            </a:r>
          </a:p>
        </p:txBody>
      </p:sp>
      <p:sp>
        <p:nvSpPr>
          <p:cNvPr id="23" name="线形标注 1 22"/>
          <p:cNvSpPr/>
          <p:nvPr>
            <p:custDataLst>
              <p:tags r:id="rId28"/>
            </p:custDataLst>
          </p:nvPr>
        </p:nvSpPr>
        <p:spPr>
          <a:xfrm>
            <a:off x="7658371" y="3728720"/>
            <a:ext cx="1404366" cy="514350"/>
          </a:xfrm>
          <a:prstGeom prst="borderCallout1">
            <a:avLst>
              <a:gd name="adj1" fmla="val 42824"/>
              <a:gd name="adj2" fmla="val -2229"/>
              <a:gd name="adj3" fmla="val 45061"/>
              <a:gd name="adj4" fmla="val -64180"/>
            </a:avLst>
          </a:prstGeom>
          <a:solidFill>
            <a:schemeClr val="bg1"/>
          </a:solidFill>
          <a:ln w="1270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zh-CN" sz="2800" b="1">
                <a:solidFill>
                  <a:srgbClr val="170BB5"/>
                </a:solidFill>
                <a:latin typeface="黑体" panose="02010609060101010101" charset="-122"/>
                <a:ea typeface="黑体" panose="02010609060101010101" charset="-122"/>
                <a:cs typeface="黑体" panose="02010609060101010101" charset="-122"/>
              </a:rPr>
              <a:t>正</a:t>
            </a:r>
            <a:r>
              <a:rPr lang="en-US" altLang="zh-CN" sz="2800" b="1">
                <a:solidFill>
                  <a:srgbClr val="170BB5"/>
                </a:solidFill>
                <a:latin typeface="黑体" panose="02010609060101010101" charset="-122"/>
                <a:ea typeface="黑体" panose="02010609060101010101" charset="-122"/>
                <a:cs typeface="黑体" panose="02010609060101010101" charset="-122"/>
              </a:rPr>
              <a:t> </a:t>
            </a:r>
            <a:r>
              <a:rPr lang="zh-CN" altLang="zh-CN" sz="2800" b="1">
                <a:solidFill>
                  <a:srgbClr val="170BB5"/>
                </a:solidFill>
                <a:latin typeface="黑体" panose="02010609060101010101" charset="-122"/>
                <a:ea typeface="黑体" panose="02010609060101010101" charset="-122"/>
                <a:cs typeface="黑体" panose="02010609060101010101" charset="-122"/>
              </a:rPr>
              <a:t>文</a:t>
            </a:r>
          </a:p>
        </p:txBody>
      </p:sp>
      <p:sp>
        <p:nvSpPr>
          <p:cNvPr id="24" name="线形标注 1 23"/>
          <p:cNvSpPr/>
          <p:nvPr>
            <p:custDataLst>
              <p:tags r:id="rId29"/>
            </p:custDataLst>
          </p:nvPr>
        </p:nvSpPr>
        <p:spPr>
          <a:xfrm>
            <a:off x="9625519" y="4838700"/>
            <a:ext cx="1404366" cy="514350"/>
          </a:xfrm>
          <a:prstGeom prst="borderCallout1">
            <a:avLst>
              <a:gd name="adj1" fmla="val 42824"/>
              <a:gd name="adj2" fmla="val -2229"/>
              <a:gd name="adj3" fmla="val 112500"/>
              <a:gd name="adj4" fmla="val -38333"/>
            </a:avLst>
          </a:prstGeom>
          <a:solidFill>
            <a:schemeClr val="bg1"/>
          </a:solidFill>
          <a:ln w="12700" cmpd="sng">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170BB5"/>
                </a:solidFill>
                <a:latin typeface="黑体" panose="02010609060101010101" charset="-122"/>
                <a:ea typeface="黑体" panose="02010609060101010101" charset="-122"/>
                <a:cs typeface="黑体" panose="02010609060101010101" charset="-122"/>
              </a:rPr>
              <a:t>结 尾 </a:t>
            </a:r>
          </a:p>
        </p:txBody>
      </p:sp>
      <p:sp>
        <p:nvSpPr>
          <p:cNvPr id="25" name="文本框 24"/>
          <p:cNvSpPr txBox="1"/>
          <p:nvPr>
            <p:custDataLst>
              <p:tags r:id="rId30"/>
            </p:custDataLst>
          </p:nvPr>
        </p:nvSpPr>
        <p:spPr>
          <a:xfrm>
            <a:off x="4723765" y="2865120"/>
            <a:ext cx="128714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楷体" panose="02010609060101010101" pitchFamily="49" charset="-122"/>
                <a:ea typeface="楷体" panose="02010609060101010101" pitchFamily="49" charset="-122"/>
                <a:sym typeface="+mn-ea"/>
              </a:rPr>
              <a:t>……</a:t>
            </a:r>
          </a:p>
        </p:txBody>
      </p:sp>
      <p:sp>
        <p:nvSpPr>
          <p:cNvPr id="26" name="灯片编号占位符 25">
            <a:extLst>
              <a:ext uri="{FF2B5EF4-FFF2-40B4-BE49-F238E27FC236}">
                <a16:creationId xmlns:a16="http://schemas.microsoft.com/office/drawing/2014/main" id="{AC65D39B-41EC-76D8-EAEC-9B8DE8805AAD}"/>
              </a:ext>
            </a:extLst>
          </p:cNvPr>
          <p:cNvSpPr>
            <a:spLocks noGrp="1"/>
          </p:cNvSpPr>
          <p:nvPr>
            <p:ph type="sldNum" sz="quarter" idx="12"/>
            <p:custDataLst>
              <p:tags r:id="rId31"/>
            </p:custDataLst>
          </p:nvPr>
        </p:nvSpPr>
        <p:spPr/>
        <p:txBody>
          <a:bodyPr/>
          <a:lstStyle/>
          <a:p>
            <a:fld id="{67BC1A84-E289-E444-9F7C-E28F8472E360}" type="slidenum">
              <a:rPr kumimoji="1" lang="zh-CN" altLang="en-US" smtClean="0"/>
              <a:t>9</a:t>
            </a:fld>
            <a:endParaRPr kumimoji="1" lang="zh-CN" altLang="en-US"/>
          </a:p>
        </p:txBody>
      </p:sp>
      <p:sp>
        <p:nvSpPr>
          <p:cNvPr id="27" name="页脚占位符 26">
            <a:extLst>
              <a:ext uri="{FF2B5EF4-FFF2-40B4-BE49-F238E27FC236}">
                <a16:creationId xmlns:a16="http://schemas.microsoft.com/office/drawing/2014/main" id="{A0C7F5E0-248E-86F1-0AF5-BD1FEA9E7982}"/>
              </a:ext>
            </a:extLst>
          </p:cNvPr>
          <p:cNvSpPr>
            <a:spLocks noGrp="1"/>
          </p:cNvSpPr>
          <p:nvPr>
            <p:ph type="ftr" sz="quarter" idx="11"/>
            <p:custDataLst>
              <p:tags r:id="rId32"/>
            </p:custDataLst>
          </p:nvPr>
        </p:nvSpPr>
        <p:spPr/>
        <p:txBody>
          <a:bodyPr/>
          <a:lstStyle/>
          <a:p>
            <a:endParaRPr kumimoji="1" lang="zh-CN" altLang="en-US"/>
          </a:p>
        </p:txBody>
      </p:sp>
    </p:spTree>
    <p:custDataLst>
      <p:tags r:id="rId3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blinds(horizontal)">
                                      <p:cBhvr>
                                        <p:cTn id="12" dur="500"/>
                                        <p:tgtEl>
                                          <p:spTgt spid="2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linds(horizontal)">
                                      <p:cBhvr>
                                        <p:cTn id="17" dur="500"/>
                                        <p:tgtEl>
                                          <p:spTgt spid="1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blinds(horizontal)">
                                      <p:cBhvr>
                                        <p:cTn id="22" dur="500"/>
                                        <p:tgtEl>
                                          <p:spTgt spid="2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blinds(horizontal)">
                                      <p:cBhvr>
                                        <p:cTn id="27" dur="500"/>
                                        <p:tgtEl>
                                          <p:spTgt spid="14"/>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blinds(horizontal)">
                                      <p:cBhvr>
                                        <p:cTn id="32" dur="500"/>
                                        <p:tgtEl>
                                          <p:spTgt spid="2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blinds(horizontal)">
                                      <p:cBhvr>
                                        <p:cTn id="37" dur="500"/>
                                        <p:tgtEl>
                                          <p:spTgt spid="25"/>
                                        </p:tgtEl>
                                      </p:cBhvr>
                                    </p:animEffect>
                                  </p:childTnLst>
                                </p:cTn>
                              </p:par>
                            </p:childTnLst>
                          </p:cTn>
                        </p:par>
                        <p:par>
                          <p:cTn id="38" fill="hold" nodeType="afterGroup">
                            <p:stCondLst>
                              <p:cond delay="500"/>
                            </p:stCondLst>
                            <p:childTnLst>
                              <p:par>
                                <p:cTn id="39" presetID="3" presetClass="entr" presetSubtype="10" dur="500" fill="hold" grpId="0" nodeType="afterEffect">
                                  <p:stCondLst>
                                    <p:cond delay="0"/>
                                  </p:stCondLst>
                                  <p:childTnLst>
                                    <p:set>
                                      <p:cBhvr>
                                        <p:cTn id="40" dur="1" fill="hold">
                                          <p:stCondLst>
                                            <p:cond delay="0"/>
                                          </p:stCondLst>
                                        </p:cTn>
                                        <p:tgtEl>
                                          <p:spTgt spid="16"/>
                                        </p:tgtEl>
                                        <p:attrNameLst>
                                          <p:attrName>style.visibility</p:attrName>
                                        </p:attrNameLst>
                                      </p:cBhvr>
                                      <p:to>
                                        <p:strVal val="visible"/>
                                      </p:to>
                                    </p:set>
                                    <p:animEffect transition="in" filter="blinds(horizontal)">
                                      <p:cBhvr>
                                        <p:cTn id="41" dur="500"/>
                                        <p:tgtEl>
                                          <p:spTgt spid="16"/>
                                        </p:tgtEl>
                                      </p:cBhvr>
                                    </p:animEffect>
                                  </p:childTnLst>
                                </p:cTn>
                              </p:par>
                            </p:childTnLst>
                          </p:cTn>
                        </p:par>
                        <p:par>
                          <p:cTn id="42" fill="hold" nodeType="afterGroup">
                            <p:stCondLst>
                              <p:cond delay="1000"/>
                            </p:stCondLst>
                            <p:childTnLst>
                              <p:par>
                                <p:cTn id="43" presetID="3" presetClass="entr" presetSubtype="10" dur="500" fill="hold" grpId="0" nodeType="afterEffect">
                                  <p:stCondLst>
                                    <p:cond delay="0"/>
                                  </p:stCondLst>
                                  <p:childTnLst>
                                    <p:set>
                                      <p:cBhvr>
                                        <p:cTn id="44" dur="1" fill="hold">
                                          <p:stCondLst>
                                            <p:cond delay="0"/>
                                          </p:stCondLst>
                                        </p:cTn>
                                        <p:tgtEl>
                                          <p:spTgt spid="17"/>
                                        </p:tgtEl>
                                        <p:attrNameLst>
                                          <p:attrName>style.visibility</p:attrName>
                                        </p:attrNameLst>
                                      </p:cBhvr>
                                      <p:to>
                                        <p:strVal val="visible"/>
                                      </p:to>
                                    </p:set>
                                    <p:animEffect transition="in" filter="blinds(horizontal)">
                                      <p:cBhvr>
                                        <p:cTn id="45" dur="500"/>
                                        <p:tgtEl>
                                          <p:spTgt spid="17"/>
                                        </p:tgtEl>
                                      </p:cBhvr>
                                    </p:animEffect>
                                  </p:childTnLst>
                                </p:cTn>
                              </p:par>
                            </p:childTnLst>
                          </p:cTn>
                        </p:par>
                        <p:par>
                          <p:cTn id="46" fill="hold" nodeType="afterGroup">
                            <p:stCondLst>
                              <p:cond delay="1500"/>
                            </p:stCondLst>
                            <p:childTnLst>
                              <p:par>
                                <p:cTn id="47" presetID="3" presetClass="entr" presetSubtype="10" dur="500" fill="hold" grpId="0" nodeType="after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blinds(horizontal)">
                                      <p:cBhvr>
                                        <p:cTn id="49" dur="500"/>
                                        <p:tgtEl>
                                          <p:spTgt spid="18"/>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3" presetClass="entr" presetSubtype="10" dur="500" fill="hold" grpId="0" nodeType="clickEffect">
                                  <p:stCondLst>
                                    <p:cond delay="0"/>
                                  </p:stCondLst>
                                  <p:childTnLst>
                                    <p:set>
                                      <p:cBhvr>
                                        <p:cTn id="53" dur="1" fill="hold">
                                          <p:stCondLst>
                                            <p:cond delay="0"/>
                                          </p:stCondLst>
                                        </p:cTn>
                                        <p:tgtEl>
                                          <p:spTgt spid="23"/>
                                        </p:tgtEl>
                                        <p:attrNameLst>
                                          <p:attrName>style.visibility</p:attrName>
                                        </p:attrNameLst>
                                      </p:cBhvr>
                                      <p:to>
                                        <p:strVal val="visible"/>
                                      </p:to>
                                    </p:set>
                                    <p:animEffect transition="in" filter="blinds(horizontal)">
                                      <p:cBhvr>
                                        <p:cTn id="54" dur="500"/>
                                        <p:tgtEl>
                                          <p:spTgt spid="23"/>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3" presetClass="entr" presetSubtype="10" dur="500"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blinds(horizontal)">
                                      <p:cBhvr>
                                        <p:cTn id="59" dur="500"/>
                                        <p:tgtEl>
                                          <p:spTgt spid="19"/>
                                        </p:tgtEl>
                                      </p:cBhvr>
                                    </p:animEffect>
                                  </p:childTnLst>
                                </p:cTn>
                              </p:par>
                            </p:childTnLst>
                          </p:cTn>
                        </p:par>
                      </p:childTnLst>
                    </p:cTn>
                  </p:par>
                  <p:par>
                    <p:cTn id="60" fill="hold" nodeType="clickPar">
                      <p:stCondLst>
                        <p:cond delay="indefinite"/>
                      </p:stCondLst>
                      <p:childTnLst>
                        <p:par>
                          <p:cTn id="61" fill="hold">
                            <p:stCondLst>
                              <p:cond delay="0"/>
                            </p:stCondLst>
                            <p:childTnLst>
                              <p:par>
                                <p:cTn id="62" presetID="3" presetClass="entr" presetSubtype="10" dur="500" fill="hold" grpId="0" nodeType="click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blinds(horizontal)">
                                      <p:cBhvr>
                                        <p:cTn id="64"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6" grpId="0"/>
      <p:bldP spid="17" grpId="0"/>
      <p:bldP spid="18" grpId="0"/>
      <p:bldP spid="19" grpId="0"/>
      <p:bldP spid="7" grpId="0"/>
      <p:bldP spid="20" grpId="0"/>
      <p:bldP spid="21" grpId="0"/>
      <p:bldP spid="22" grpId="0"/>
      <p:bldP spid="23" grpId="0"/>
      <p:bldP spid="24" grpId="0"/>
      <p:bldP spid="2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59385" y="762000"/>
            <a:ext cx="11859260" cy="48272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lnSpc>
                <a:spcPct val="150000"/>
              </a:lnSpc>
            </a:pPr>
            <a:r>
              <a:rPr lang="en-US" altLang="zh-CN" sz="3600" b="1">
                <a:latin typeface="楷体" panose="02010609060101010101" pitchFamily="49" charset="-122"/>
                <a:ea typeface="楷体" panose="02010609060101010101" pitchFamily="49" charset="-122"/>
                <a:cs typeface="华文中宋" panose="02010600040101010101" charset="-122"/>
                <a:sym typeface="+mn-ea"/>
              </a:rPr>
              <a:t>1.</a:t>
            </a:r>
            <a:r>
              <a:rPr lang="zh-CN" sz="3600" b="1">
                <a:latin typeface="楷体" panose="02010609060101010101" pitchFamily="49" charset="-122"/>
                <a:ea typeface="楷体" panose="02010609060101010101" pitchFamily="49" charset="-122"/>
                <a:cs typeface="华文中宋" panose="02010600040101010101" charset="-122"/>
                <a:sym typeface="+mn-ea"/>
              </a:rPr>
              <a:t>完成</a:t>
            </a:r>
            <a:r>
              <a:rPr lang="en-US" altLang="zh-CN" sz="3600" b="1">
                <a:latin typeface="楷体" panose="02010609060101010101" pitchFamily="49" charset="-122"/>
                <a:ea typeface="楷体" panose="02010609060101010101" pitchFamily="49" charset="-122"/>
                <a:cs typeface="华文中宋" panose="02010600040101010101" charset="-122"/>
                <a:sym typeface="+mn-ea"/>
              </a:rPr>
              <a:t>“</a:t>
            </a:r>
            <a:r>
              <a:rPr lang="zh-CN" altLang="en-US" sz="3600" b="1">
                <a:latin typeface="楷体" panose="02010609060101010101" pitchFamily="49" charset="-122"/>
                <a:ea typeface="楷体" panose="02010609060101010101" pitchFamily="49" charset="-122"/>
                <a:cs typeface="华文中宋" panose="02010600040101010101" charset="-122"/>
                <a:sym typeface="+mn-ea"/>
              </a:rPr>
              <a:t>打牢基础</a:t>
            </a:r>
            <a:r>
              <a:rPr lang="en-US" altLang="zh-CN" sz="3600" b="1">
                <a:latin typeface="楷体" panose="02010609060101010101" pitchFamily="49" charset="-122"/>
                <a:ea typeface="楷体" panose="02010609060101010101" pitchFamily="49" charset="-122"/>
                <a:cs typeface="华文中宋" panose="02010600040101010101" charset="-122"/>
                <a:sym typeface="+mn-ea"/>
              </a:rPr>
              <a:t>”</a:t>
            </a:r>
            <a:r>
              <a:rPr lang="zh-CN" altLang="en-US" sz="3600" b="1">
                <a:latin typeface="楷体" panose="02010609060101010101" pitchFamily="49" charset="-122"/>
                <a:ea typeface="楷体" panose="02010609060101010101" pitchFamily="49" charset="-122"/>
                <a:cs typeface="华文中宋" panose="02010600040101010101" charset="-122"/>
                <a:sym typeface="+mn-ea"/>
              </a:rPr>
              <a:t>部分。</a:t>
            </a:r>
            <a:endParaRPr lang="en-US" altLang="zh-CN" sz="3600" b="1">
              <a:latin typeface="楷体" panose="02010609060101010101" pitchFamily="49" charset="-122"/>
              <a:ea typeface="楷体" panose="02010609060101010101" pitchFamily="49" charset="-122"/>
              <a:cs typeface="华文中宋" panose="02010600040101010101" charset="-122"/>
              <a:sym typeface="+mn-ea"/>
            </a:endParaRPr>
          </a:p>
          <a:p>
            <a:pPr indent="457200" fontAlgn="auto">
              <a:lnSpc>
                <a:spcPct val="150000"/>
              </a:lnSpc>
            </a:pPr>
            <a:r>
              <a:rPr lang="en-US" altLang="zh-CN" sz="3600" b="1">
                <a:latin typeface="楷体" panose="02010609060101010101" pitchFamily="49" charset="-122"/>
                <a:ea typeface="楷体" panose="02010609060101010101" pitchFamily="49" charset="-122"/>
                <a:cs typeface="华文中宋" panose="02010600040101010101" charset="-122"/>
                <a:sym typeface="+mn-ea"/>
              </a:rPr>
              <a:t>2.</a:t>
            </a:r>
            <a:r>
              <a:rPr lang="zh-CN" altLang="en-US" sz="3600" b="1">
                <a:latin typeface="楷体" panose="02010609060101010101" pitchFamily="49" charset="-122"/>
                <a:ea typeface="楷体" panose="02010609060101010101" pitchFamily="49" charset="-122"/>
                <a:cs typeface="华文中宋" panose="02010600040101010101" charset="-122"/>
                <a:sym typeface="+mn-ea"/>
              </a:rPr>
              <a:t>填空</a:t>
            </a:r>
          </a:p>
          <a:p>
            <a:pPr marL="0" indent="0" algn="l">
              <a:buNone/>
            </a:pPr>
            <a:r>
              <a:rPr lang="en-US" altLang="zh-CN" sz="3600" b="1">
                <a:solidFill>
                  <a:srgbClr val="002060"/>
                </a:solidFill>
                <a:latin typeface="宋体" panose="02010600030101010101" pitchFamily="2" charset="-122"/>
                <a:ea typeface="宋体" panose="02010600030101010101" pitchFamily="2" charset="-122"/>
                <a:cs typeface="楷体" panose="02010609060101010101" pitchFamily="49" charset="-122"/>
                <a:sym typeface="+mn-ea"/>
              </a:rPr>
              <a:t>①</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那些所谓的1848年革命，只不过是些（</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）的事件，是欧洲社会干硬外壳上的一些细小的裂口和缝隙。但是它们却暴露出了外壳下面的一个（</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）。在看来似乎坚硬的外表下面，现出了一片（</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），只要它动荡起来，就能把由坚硬岩石构成的大陆撞得粉碎。那些革命吵吵嚷嚷、（</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）地宣布了无产阶级解放这个19世纪的秘密，本世纪革命的秘密。</a:t>
            </a:r>
            <a:endParaRPr lang="zh-CN" altLang="en-US" sz="3600"/>
          </a:p>
        </p:txBody>
      </p:sp>
      <p:sp>
        <p:nvSpPr>
          <p:cNvPr id="5" name="文本框 4"/>
          <p:cNvSpPr txBox="1"/>
          <p:nvPr>
            <p:custDataLst>
              <p:tags r:id="rId4"/>
            </p:custDataLst>
          </p:nvPr>
        </p:nvSpPr>
        <p:spPr>
          <a:xfrm>
            <a:off x="281305" y="111760"/>
            <a:ext cx="5303520"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latin typeface="微软雅黑" panose="020b0503020204020204" charset="-122"/>
                <a:ea typeface="微软雅黑"/>
                <a:sym typeface="+mn-ea"/>
              </a:rPr>
              <a:t>四、预习检测</a:t>
            </a:r>
          </a:p>
        </p:txBody>
      </p:sp>
      <p:sp>
        <p:nvSpPr>
          <p:cNvPr id="2" name="文本框 1"/>
          <p:cNvSpPr txBox="1"/>
          <p:nvPr>
            <p:custDataLst>
              <p:tags r:id="rId5"/>
            </p:custDataLst>
          </p:nvPr>
        </p:nvSpPr>
        <p:spPr>
          <a:xfrm>
            <a:off x="3650615" y="111760"/>
            <a:ext cx="564642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sym typeface="+mn-ea"/>
              </a:rPr>
              <a:t>（</a:t>
            </a:r>
            <a:r>
              <a:rPr lang="zh-CN" altLang="en-US" sz="4800">
                <a:solidFill>
                  <a:srgbClr val="FF0000"/>
                </a:solidFill>
                <a:sym typeface="+mn-ea"/>
              </a:rPr>
              <a:t>学习指导</a:t>
            </a:r>
            <a:r>
              <a:rPr lang="en-US" altLang="zh-CN" sz="4800">
                <a:solidFill>
                  <a:srgbClr val="FF0000"/>
                </a:solidFill>
                <a:sym typeface="+mn-ea"/>
              </a:rPr>
              <a:t>70</a:t>
            </a:r>
            <a:r>
              <a:rPr sz="4800">
                <a:solidFill>
                  <a:srgbClr val="FF0000"/>
                </a:solidFill>
                <a:sym typeface="+mn-ea"/>
              </a:rPr>
              <a:t>页</a:t>
            </a:r>
            <a:r>
              <a:rPr lang="zh-CN" altLang="en-US" sz="4800">
                <a:sym typeface="+mn-ea"/>
              </a:rPr>
              <a:t>）</a:t>
            </a:r>
          </a:p>
        </p:txBody>
      </p:sp>
      <p:sp>
        <p:nvSpPr>
          <p:cNvPr id="3" name="文本框 2"/>
          <p:cNvSpPr txBox="1"/>
          <p:nvPr>
            <p:custDataLst>
              <p:tags r:id="rId6"/>
            </p:custDataLst>
          </p:nvPr>
        </p:nvSpPr>
        <p:spPr>
          <a:xfrm>
            <a:off x="3048000" y="3136900"/>
            <a:ext cx="60960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b="1">
              <a:latin typeface="楷体" panose="02010609060101010101" pitchFamily="49" charset="-122"/>
              <a:ea typeface="楷体" panose="02010609060101010101" pitchFamily="49" charset="-122"/>
              <a:cs typeface="华文中宋" panose="02010600040101010101" charset="-122"/>
              <a:sym typeface="+mn-ea"/>
            </a:endParaRPr>
          </a:p>
        </p:txBody>
      </p:sp>
      <p:sp>
        <p:nvSpPr>
          <p:cNvPr id="6" name="文本框 5"/>
          <p:cNvSpPr txBox="1"/>
          <p:nvPr>
            <p:custDataLst>
              <p:tags r:id="rId7"/>
            </p:custDataLst>
          </p:nvPr>
        </p:nvSpPr>
        <p:spPr>
          <a:xfrm>
            <a:off x="3364230" y="2034540"/>
            <a:ext cx="60960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latin typeface="楷体" panose="02010609060101010101" pitchFamily="49" charset="-122"/>
                <a:ea typeface="楷体" panose="02010609060101010101" pitchFamily="49" charset="-122"/>
                <a:cs typeface="华文中宋" panose="02010600040101010101" charset="-122"/>
                <a:sym typeface="+mn-ea"/>
              </a:rPr>
              <a:t> </a:t>
            </a:r>
            <a:endParaRPr lang="zh-CN" altLang="en-US" sz="3200" b="1">
              <a:solidFill>
                <a:srgbClr val="FF0000"/>
              </a:solidFill>
              <a:latin typeface="楷体" panose="02010609060101010101" pitchFamily="49" charset="-122"/>
              <a:ea typeface="楷体" panose="02010609060101010101" pitchFamily="49" charset="-122"/>
              <a:cs typeface="华文中宋" panose="02010600040101010101" charset="-122"/>
              <a:sym typeface="+mn-ea"/>
            </a:endParaRPr>
          </a:p>
        </p:txBody>
      </p:sp>
      <p:sp>
        <p:nvSpPr>
          <p:cNvPr id="7" name="灯片编号占位符 6">
            <a:extLst>
              <a:ext uri="{FF2B5EF4-FFF2-40B4-BE49-F238E27FC236}">
                <a16:creationId xmlns:a16="http://schemas.microsoft.com/office/drawing/2014/main" id="{D27C02F9-7332-92E3-26A1-ED39443BE8FD}"/>
              </a:ext>
            </a:extLst>
          </p:cNvPr>
          <p:cNvSpPr>
            <a:spLocks noGrp="1"/>
          </p:cNvSpPr>
          <p:nvPr>
            <p:ph type="sldNum" sz="quarter" idx="12"/>
            <p:custDataLst>
              <p:tags r:id="rId8"/>
            </p:custDataLst>
          </p:nvPr>
        </p:nvSpPr>
        <p:spPr/>
        <p:txBody>
          <a:bodyPr/>
          <a:lstStyle/>
          <a:p>
            <a:fld id="{49AE70B2-8BF9-45C0-BB95-33D1B9D3A854}" type="slidenum">
              <a:rPr lang="zh-CN" altLang="en-US" smtClean="0"/>
              <a:t>10</a:t>
            </a:fld>
            <a:endParaRPr lang="zh-CN" altLang="en-US"/>
          </a:p>
        </p:txBody>
      </p:sp>
      <p:sp>
        <p:nvSpPr>
          <p:cNvPr id="8" name="页脚占位符 7">
            <a:extLst>
              <a:ext uri="{FF2B5EF4-FFF2-40B4-BE49-F238E27FC236}">
                <a16:creationId xmlns:a16="http://schemas.microsoft.com/office/drawing/2014/main" id="{9297F066-3CFA-65E1-19A6-EB24A01A728F}"/>
              </a:ext>
            </a:extLst>
          </p:cNvPr>
          <p:cNvSpPr>
            <a:spLocks noGrp="1"/>
          </p:cNvSpPr>
          <p:nvPr>
            <p:ph type="ftr" sz="quarter" idx="11"/>
            <p:custDataLst>
              <p:tags r:id="rId9"/>
            </p:custDataLst>
          </p:nvPr>
        </p:nvSpPr>
        <p:spPr/>
        <p:txBody>
          <a:bodyPr/>
          <a:lstStyle/>
          <a:p>
            <a:endParaRPr lang="zh-CN" altLang="en-US"/>
          </a:p>
        </p:txBody>
      </p:sp>
    </p:spTree>
    <p:custDataLst>
      <p:tags r:id="rId10"/>
    </p:custDataLst>
  </p:cSld>
  <p:clrMapOvr>
    <a:masterClrMapping/>
  </p:clrMapOvr>
  <p:transition spd="med">
    <p:newsflash/>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59385" y="762000"/>
            <a:ext cx="11859260" cy="48272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lnSpc>
                <a:spcPct val="100000"/>
              </a:lnSpc>
            </a:pPr>
            <a:r>
              <a:rPr lang="en-US" altLang="zh-CN" sz="3600" b="1">
                <a:latin typeface="楷体" panose="02010609060101010101" pitchFamily="49" charset="-122"/>
                <a:ea typeface="楷体" panose="02010609060101010101" pitchFamily="49" charset="-122"/>
                <a:cs typeface="华文中宋" panose="02010600040101010101" charset="-122"/>
                <a:sym typeface="+mn-ea"/>
              </a:rPr>
              <a:t>2.</a:t>
            </a:r>
            <a:r>
              <a:rPr lang="zh-CN" altLang="en-US" sz="3600" b="1">
                <a:latin typeface="楷体" panose="02010609060101010101" pitchFamily="49" charset="-122"/>
                <a:ea typeface="楷体" panose="02010609060101010101" pitchFamily="49" charset="-122"/>
                <a:cs typeface="华文中宋" panose="02010600040101010101" charset="-122"/>
                <a:sym typeface="+mn-ea"/>
              </a:rPr>
              <a:t>填空</a:t>
            </a:r>
            <a:r>
              <a:rPr lang="en-US" altLang="zh-CN" sz="3600" b="1">
                <a:solidFill>
                  <a:srgbClr val="002060"/>
                </a:solidFill>
                <a:latin typeface="宋体" panose="02010600030101010101" pitchFamily="2" charset="-122"/>
                <a:ea typeface="宋体" panose="02010600030101010101" pitchFamily="2" charset="-122"/>
                <a:cs typeface="楷体" panose="02010609060101010101" pitchFamily="49" charset="-122"/>
                <a:sym typeface="+mn-ea"/>
              </a:rPr>
              <a:t>②</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的确，这个</a:t>
            </a:r>
            <a:r>
              <a:rPr lang="en-US" altLang="zh-CN" sz="3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社会革命</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并不是1848年发明出来的新东西。蒸汽、电力和自动纺机甚至是比巴尔贝斯、拉斯拜尔和布朗基诸位公民更危险万分的革命家。但是，尽管我们生活在其中的大气把两万磅重的压力加在每一个人身上，你们可感觉得到吗？同样，欧洲社会在1848年以前也没有感觉到从</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包围着它、压抑着它的革命气氛。</a:t>
            </a:r>
          </a:p>
          <a:p>
            <a:pPr algn="l" fontAlgn="auto">
              <a:lnSpc>
                <a:spcPct val="100000"/>
              </a:lnSpc>
              <a:buClrTx/>
              <a:buSzTx/>
              <a:buNone/>
            </a:pPr>
            <a:r>
              <a:rPr lang="en-US" altLang="zh-CN" sz="3600" b="1">
                <a:solidFill>
                  <a:srgbClr val="002060"/>
                </a:solidFill>
                <a:latin typeface="宋体" panose="02010600030101010101" pitchFamily="2" charset="-122"/>
                <a:ea typeface="宋体" panose="02010600030101010101" pitchFamily="2" charset="-122"/>
                <a:cs typeface="楷体" panose="02010609060101010101" pitchFamily="49" charset="-122"/>
                <a:sym typeface="+mn-ea"/>
              </a:rPr>
              <a:t>③</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甚至科学的纯洁光辉仿佛也只能在</a:t>
            </a:r>
            <a:r>
              <a:rPr lang="zh-CN" altLang="en-US" sz="36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的黑暗背景上闪耀。</a:t>
            </a:r>
          </a:p>
          <a:p>
            <a:pPr algn="l" fontAlgn="auto">
              <a:lnSpc>
                <a:spcPct val="100000"/>
              </a:lnSpc>
              <a:buClrTx/>
              <a:buSzTx/>
              <a:buNone/>
            </a:pPr>
            <a:r>
              <a:rPr lang="en-US" altLang="zh-CN" sz="3600" b="1">
                <a:solidFill>
                  <a:srgbClr val="002060"/>
                </a:solidFill>
                <a:latin typeface="宋体" panose="02010600030101010101" pitchFamily="2" charset="-122"/>
                <a:ea typeface="宋体" panose="02010600030101010101" pitchFamily="2" charset="-122"/>
                <a:cs typeface="楷体" panose="02010609060101010101" pitchFamily="49" charset="-122"/>
                <a:sym typeface="+mn-ea"/>
              </a:rPr>
              <a:t>④</a:t>
            </a:r>
            <a:r>
              <a:rPr lang="en-US" altLang="zh-CN" sz="3600" b="1">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3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现代工业和科学</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为一方与</a:t>
            </a:r>
            <a:r>
              <a:rPr lang="en-US" altLang="zh-CN" sz="3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现代贫困和衰颓</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为另一方的这种对抗，我们时代的生产力与社会关系之间的这种对抗，是</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的、</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的和</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的</a:t>
            </a:r>
            <a:r>
              <a:rPr lang="en-US" altLang="zh-CN" sz="36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事实</a:t>
            </a:r>
            <a:r>
              <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rPr>
              <a:t>。</a:t>
            </a:r>
          </a:p>
          <a:p>
            <a:pPr algn="l" fontAlgn="auto">
              <a:lnSpc>
                <a:spcPct val="100000"/>
              </a:lnSpc>
              <a:buClrTx/>
              <a:buSzTx/>
              <a:buNone/>
            </a:pPr>
            <a:endParaRPr lang="en-US" altLang="zh-CN" sz="3600" b="1">
              <a:solidFill>
                <a:srgbClr val="002060"/>
              </a:solidFill>
              <a:latin typeface="楷体" panose="02010609060101010101" pitchFamily="49" charset="-122"/>
              <a:ea typeface="楷体" panose="02010609060101010101" pitchFamily="49" charset="-122"/>
              <a:cs typeface="楷体" panose="02010609060101010101" pitchFamily="49" charset="-122"/>
              <a:sym typeface="+mn-ea"/>
            </a:endParaRPr>
          </a:p>
          <a:p>
            <a:pPr algn="l" fontAlgn="auto">
              <a:lnSpc>
                <a:spcPct val="100000"/>
              </a:lnSpc>
              <a:buClrTx/>
              <a:buSzTx/>
              <a:buNone/>
            </a:pPr>
            <a:endParaRPr lang="zh-CN" altLang="en-US" sz="3600"/>
          </a:p>
        </p:txBody>
      </p:sp>
      <p:sp>
        <p:nvSpPr>
          <p:cNvPr id="5" name="文本框 4"/>
          <p:cNvSpPr txBox="1"/>
          <p:nvPr>
            <p:custDataLst>
              <p:tags r:id="rId4"/>
            </p:custDataLst>
          </p:nvPr>
        </p:nvSpPr>
        <p:spPr>
          <a:xfrm>
            <a:off x="281305" y="111760"/>
            <a:ext cx="5303520"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latin typeface="微软雅黑" panose="020b0503020204020204" charset="-122"/>
                <a:ea typeface="微软雅黑"/>
                <a:sym typeface="+mn-ea"/>
              </a:rPr>
              <a:t>四、预习检测</a:t>
            </a:r>
          </a:p>
        </p:txBody>
      </p:sp>
      <p:sp>
        <p:nvSpPr>
          <p:cNvPr id="2" name="文本框 1"/>
          <p:cNvSpPr txBox="1"/>
          <p:nvPr>
            <p:custDataLst>
              <p:tags r:id="rId5"/>
            </p:custDataLst>
          </p:nvPr>
        </p:nvSpPr>
        <p:spPr>
          <a:xfrm>
            <a:off x="3650615" y="111760"/>
            <a:ext cx="564642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sym typeface="+mn-ea"/>
              </a:rPr>
              <a:t>（</a:t>
            </a:r>
            <a:r>
              <a:rPr lang="zh-CN" altLang="en-US" sz="4800">
                <a:solidFill>
                  <a:srgbClr val="FF0000"/>
                </a:solidFill>
                <a:sym typeface="+mn-ea"/>
              </a:rPr>
              <a:t>学习指导</a:t>
            </a:r>
            <a:r>
              <a:rPr lang="en-US" altLang="zh-CN" sz="4800">
                <a:solidFill>
                  <a:srgbClr val="FF0000"/>
                </a:solidFill>
                <a:sym typeface="+mn-ea"/>
              </a:rPr>
              <a:t>70</a:t>
            </a:r>
            <a:r>
              <a:rPr sz="4800">
                <a:solidFill>
                  <a:srgbClr val="FF0000"/>
                </a:solidFill>
                <a:sym typeface="+mn-ea"/>
              </a:rPr>
              <a:t>页</a:t>
            </a:r>
            <a:r>
              <a:rPr lang="zh-CN" altLang="en-US" sz="4800">
                <a:sym typeface="+mn-ea"/>
              </a:rPr>
              <a:t>）</a:t>
            </a:r>
          </a:p>
        </p:txBody>
      </p:sp>
      <p:sp>
        <p:nvSpPr>
          <p:cNvPr id="3" name="文本框 2"/>
          <p:cNvSpPr txBox="1"/>
          <p:nvPr>
            <p:custDataLst>
              <p:tags r:id="rId6"/>
            </p:custDataLst>
          </p:nvPr>
        </p:nvSpPr>
        <p:spPr>
          <a:xfrm>
            <a:off x="3048000" y="3136900"/>
            <a:ext cx="60960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b="1">
              <a:latin typeface="楷体" panose="02010609060101010101" pitchFamily="49" charset="-122"/>
              <a:ea typeface="楷体" panose="02010609060101010101" pitchFamily="49" charset="-122"/>
              <a:cs typeface="华文中宋" panose="02010600040101010101" charset="-122"/>
              <a:sym typeface="+mn-ea"/>
            </a:endParaRPr>
          </a:p>
        </p:txBody>
      </p:sp>
      <p:sp>
        <p:nvSpPr>
          <p:cNvPr id="6" name="文本框 5"/>
          <p:cNvSpPr txBox="1"/>
          <p:nvPr>
            <p:custDataLst>
              <p:tags r:id="rId7"/>
            </p:custDataLst>
          </p:nvPr>
        </p:nvSpPr>
        <p:spPr>
          <a:xfrm>
            <a:off x="3364230" y="2034540"/>
            <a:ext cx="60960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latin typeface="楷体" panose="02010609060101010101" pitchFamily="49" charset="-122"/>
                <a:ea typeface="楷体" panose="02010609060101010101" pitchFamily="49" charset="-122"/>
                <a:cs typeface="华文中宋" panose="02010600040101010101" charset="-122"/>
                <a:sym typeface="+mn-ea"/>
              </a:rPr>
              <a:t> </a:t>
            </a:r>
            <a:endParaRPr lang="zh-CN" altLang="en-US" sz="3200" b="1">
              <a:solidFill>
                <a:srgbClr val="FF0000"/>
              </a:solidFill>
              <a:latin typeface="楷体" panose="02010609060101010101" pitchFamily="49" charset="-122"/>
              <a:ea typeface="楷体" panose="02010609060101010101" pitchFamily="49" charset="-122"/>
              <a:cs typeface="华文中宋" panose="02010600040101010101" charset="-122"/>
              <a:sym typeface="+mn-ea"/>
            </a:endParaRPr>
          </a:p>
        </p:txBody>
      </p:sp>
      <p:sp>
        <p:nvSpPr>
          <p:cNvPr id="7" name="灯片编号占位符 6">
            <a:extLst>
              <a:ext uri="{FF2B5EF4-FFF2-40B4-BE49-F238E27FC236}">
                <a16:creationId xmlns:a16="http://schemas.microsoft.com/office/drawing/2014/main" id="{33FD29ED-E568-550E-228D-688F0EC7C135}"/>
              </a:ext>
            </a:extLst>
          </p:cNvPr>
          <p:cNvSpPr>
            <a:spLocks noGrp="1"/>
          </p:cNvSpPr>
          <p:nvPr>
            <p:ph type="sldNum" sz="quarter" idx="12"/>
            <p:custDataLst>
              <p:tags r:id="rId8"/>
            </p:custDataLst>
          </p:nvPr>
        </p:nvSpPr>
        <p:spPr/>
        <p:txBody>
          <a:bodyPr/>
          <a:lstStyle/>
          <a:p>
            <a:fld id="{49AE70B2-8BF9-45C0-BB95-33D1B9D3A854}" type="slidenum">
              <a:rPr lang="zh-CN" altLang="en-US" smtClean="0"/>
              <a:t>11</a:t>
            </a:fld>
            <a:endParaRPr lang="zh-CN" altLang="en-US"/>
          </a:p>
        </p:txBody>
      </p:sp>
      <p:sp>
        <p:nvSpPr>
          <p:cNvPr id="8" name="页脚占位符 7">
            <a:extLst>
              <a:ext uri="{FF2B5EF4-FFF2-40B4-BE49-F238E27FC236}">
                <a16:creationId xmlns:a16="http://schemas.microsoft.com/office/drawing/2014/main" id="{AE44CB6C-FBB0-665B-831D-7F1CE257B3B8}"/>
              </a:ext>
            </a:extLst>
          </p:cNvPr>
          <p:cNvSpPr>
            <a:spLocks noGrp="1"/>
          </p:cNvSpPr>
          <p:nvPr>
            <p:ph type="ftr" sz="quarter" idx="11"/>
            <p:custDataLst>
              <p:tags r:id="rId9"/>
            </p:custDataLst>
          </p:nvPr>
        </p:nvSpPr>
        <p:spPr/>
        <p:txBody>
          <a:bodyPr/>
          <a:lstStyle/>
          <a:p>
            <a:endParaRPr lang="zh-CN" altLang="en-US"/>
          </a:p>
        </p:txBody>
      </p:sp>
    </p:spTree>
    <p:custDataLst>
      <p:tags r:id="rId10"/>
    </p:custDataLst>
  </p:cSld>
  <p:clrMapOvr>
    <a:masterClrMapping/>
  </p:clrMapOvr>
  <p:transition spd="med">
    <p:newsflash/>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1745" name="文本框 1"/>
          <p:cNvSpPr/>
          <p:nvPr>
            <p:custDataLst>
              <p:tags r:id="rId3"/>
            </p:custDataLst>
          </p:nvPr>
        </p:nvSpPr>
        <p:spPr>
          <a:xfrm>
            <a:off x="360680" y="593090"/>
            <a:ext cx="6251575" cy="521970"/>
          </a:xfrm>
          <a:prstGeom prst="rect">
            <a:avLst/>
          </a:prstGeom>
          <a:solidFill>
            <a:schemeClr val="bg2"/>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sz="2800" b="1" spc="360" err="1">
                <a:solidFill>
                  <a:schemeClr val="tx1"/>
                </a:solidFill>
                <a:latin typeface="隶书" panose="02010509060101010101" pitchFamily="49" charset="-122"/>
                <a:ea typeface="隶书" panose="02010509060101010101" pitchFamily="49" charset="-122"/>
                <a:sym typeface="+mn-ea"/>
              </a:rPr>
              <a:t>五、</a:t>
            </a:r>
            <a:r>
              <a:rPr sz="2800" b="1" spc="300" noProof="0">
                <a:ln w="3175">
                  <a:noFill/>
                  <a:prstDash val="dash"/>
                </a:ln>
                <a:solidFill>
                  <a:schemeClr val="tx1"/>
                </a:solidFill>
                <a:effectLst/>
                <a:uLnTx/>
                <a:uFillTx/>
                <a:latin typeface="隶书" panose="02010509060101010101" pitchFamily="49" charset="-122"/>
                <a:ea typeface="隶书" panose="02010509060101010101" pitchFamily="49" charset="-122"/>
                <a:cs typeface="微软雅黑" panose="020b0503020204020204" charset="-122"/>
                <a:sym typeface="+mn-ea"/>
              </a:rPr>
              <a:t>梳理文章思路</a:t>
            </a:r>
            <a:endParaRPr kumimoji="0" lang="zh-CN" altLang="zh-CN" sz="2800" b="1" i="0" u="none" strike="noStrike" kern="0" cap="none" spc="300" normalizeH="0" baseline="0" noProof="0" err="1">
              <a:ln w="3175">
                <a:noFill/>
                <a:prstDash val="dash"/>
              </a:ln>
              <a:solidFill>
                <a:schemeClr val="tx1"/>
              </a:solidFill>
              <a:effectLst/>
              <a:uLnTx/>
              <a:uFillTx/>
              <a:latin typeface="隶书" panose="02010509060101010101" pitchFamily="49" charset="-122"/>
              <a:ea typeface="隶书" panose="02010509060101010101" pitchFamily="49" charset="-122"/>
              <a:cs typeface="微软雅黑" panose="020b0503020204020204" charset="-122"/>
              <a:sym typeface="+mn-ea"/>
            </a:endParaRPr>
          </a:p>
        </p:txBody>
      </p:sp>
      <p:graphicFrame>
        <p:nvGraphicFramePr>
          <p:cNvPr id="31746" name="表格 2"/>
          <p:cNvGraphicFramePr>
            <a:graphicFrameLocks noGrp="1"/>
          </p:cNvGraphicFramePr>
          <p:nvPr>
            <p:custDataLst>
              <p:tags r:id="rId4"/>
            </p:custDataLst>
          </p:nvPr>
        </p:nvGraphicFramePr>
        <p:xfrm>
          <a:off x="360915" y="1427692"/>
          <a:ext cx="10507095" cy="4837027"/>
        </p:xfrm>
        <a:graphic>
          <a:graphicData uri="http://schemas.openxmlformats.org/drawingml/2006/table">
            <a:tbl>
              <a:tblPr/>
              <a:tblGrid>
                <a:gridCol w="2229711">
                  <a:extLst>
                    <a:ext uri="{9D8B030D-6E8A-4147-A177-3AD203B41FA5}">
                      <a16:colId xmlns:a16="http://schemas.microsoft.com/office/drawing/2014/main" val="20000"/>
                    </a:ext>
                  </a:extLst>
                </a:gridCol>
                <a:gridCol w="8277384">
                  <a:extLst>
                    <a:ext uri="{9D8B030D-6E8A-4147-A177-3AD203B41FA5}">
                      <a16:colId xmlns:a16="http://schemas.microsoft.com/office/drawing/2014/main" val="20001"/>
                    </a:ext>
                  </a:extLst>
                </a:gridCol>
              </a:tblGrid>
              <a:tr h="1060047">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endParaRPr lang="zh-CN" altLang="en-US" sz="2800" b="1">
                        <a:solidFill>
                          <a:srgbClr val="FFFFFF"/>
                        </a:solidFill>
                        <a:latin typeface="微软雅黑" panose="020b0503020204020204" charset="-122"/>
                        <a:ea typeface="黑体" panose="02010609060101010101" charset="-122"/>
                      </a:endParaRP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404040"/>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100000"/>
                        </a:lnSpc>
                      </a:pPr>
                      <a:r>
                        <a:rPr lang="zh-CN" altLang="zh-CN" sz="2800" b="1">
                          <a:solidFill>
                            <a:srgbClr val="FFFFFF"/>
                          </a:solidFill>
                          <a:latin typeface="微软雅黑" panose="020b0503020204020204" charset="-122"/>
                          <a:ea typeface="黑体" panose="02010609060101010101" charset="-122"/>
                        </a:rPr>
                        <a:t>《在〈人民报〉创刊纪念会上的演说》</a:t>
                      </a: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C30000"/>
                    </a:solidFill>
                  </a:tcPr>
                </a:tc>
                <a:extLst>
                  <a:ext uri="{0D108BD9-81ED-4DB2-BD59-A6C34878D82A}">
                    <a16:rowId xmlns:a16="http://schemas.microsoft.com/office/drawing/2014/main" val="10000"/>
                  </a:ext>
                </a:extLst>
              </a:tr>
              <a:tr h="773112">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r>
                        <a:rPr lang="zh-CN" altLang="en-US" sz="2800" b="1">
                          <a:latin typeface="微软雅黑" panose="020b0503020204020204" charset="-122"/>
                          <a:ea typeface="黑体" panose="02010609060101010101" charset="-122"/>
                        </a:rPr>
                        <a:t>时间</a:t>
                      </a: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FFFFF"/>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endParaRPr lang="zh-CN" altLang="en-US" sz="2800" b="1">
                        <a:solidFill>
                          <a:srgbClr val="404040"/>
                        </a:solidFill>
                        <a:latin typeface="微软雅黑" panose="020b0503020204020204" charset="-122"/>
                        <a:ea typeface="黑体" panose="02010609060101010101" charset="-122"/>
                      </a:endParaRP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FFFFF"/>
                    </a:solidFill>
                  </a:tcPr>
                </a:tc>
                <a:extLst>
                  <a:ext uri="{0D108BD9-81ED-4DB2-BD59-A6C34878D82A}">
                    <a16:rowId xmlns:a16="http://schemas.microsoft.com/office/drawing/2014/main" val="10001"/>
                  </a:ext>
                </a:extLst>
              </a:tr>
              <a:tr h="774700">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r>
                        <a:rPr lang="zh-CN" altLang="en-US" sz="2800" b="1">
                          <a:latin typeface="微软雅黑" panose="020b0503020204020204" charset="-122"/>
                          <a:ea typeface="黑体" panose="02010609060101010101" charset="-122"/>
                        </a:rPr>
                        <a:t>场合</a:t>
                      </a: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2F2F2"/>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endParaRPr lang="zh-CN" altLang="en-US" sz="2800" b="1">
                        <a:solidFill>
                          <a:srgbClr val="404040"/>
                        </a:solidFill>
                        <a:latin typeface="微软雅黑" panose="020b0503020204020204" charset="-122"/>
                        <a:ea typeface="黑体" panose="02010609060101010101" charset="-122"/>
                      </a:endParaRP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2F2F2"/>
                    </a:solidFill>
                  </a:tcPr>
                </a:tc>
                <a:extLst>
                  <a:ext uri="{0D108BD9-81ED-4DB2-BD59-A6C34878D82A}">
                    <a16:rowId xmlns:a16="http://schemas.microsoft.com/office/drawing/2014/main" val="10002"/>
                  </a:ext>
                </a:extLst>
              </a:tr>
              <a:tr h="773112">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r>
                        <a:rPr lang="zh-CN" altLang="en-US" sz="2800" b="1">
                          <a:latin typeface="微软雅黑" panose="020b0503020204020204" charset="-122"/>
                          <a:ea typeface="黑体" panose="02010609060101010101" charset="-122"/>
                        </a:rPr>
                        <a:t>对象</a:t>
                      </a: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FFFFF"/>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endParaRPr lang="zh-CN" altLang="en-US" sz="2800" b="1">
                        <a:solidFill>
                          <a:srgbClr val="404040"/>
                        </a:solidFill>
                        <a:latin typeface="微软雅黑" panose="020b0503020204020204" charset="-122"/>
                        <a:ea typeface="黑体" panose="02010609060101010101" charset="-122"/>
                      </a:endParaRP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FFFFF"/>
                    </a:solidFill>
                  </a:tcPr>
                </a:tc>
                <a:extLst>
                  <a:ext uri="{0D108BD9-81ED-4DB2-BD59-A6C34878D82A}">
                    <a16:rowId xmlns:a16="http://schemas.microsoft.com/office/drawing/2014/main" val="10003"/>
                  </a:ext>
                </a:extLst>
              </a:tr>
              <a:tr h="1455738">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r>
                        <a:rPr lang="zh-CN" altLang="en-US" sz="2800" b="1">
                          <a:latin typeface="微软雅黑" panose="020b0503020204020204" charset="-122"/>
                          <a:ea typeface="黑体" panose="02010609060101010101" charset="-122"/>
                        </a:rPr>
                        <a:t>主旨</a:t>
                      </a: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2F2F2"/>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a:solidFill>
                            <a:schemeClr val="tx1"/>
                          </a:solidFill>
                          <a:latin typeface="Calibri"/>
                          <a:ea typeface="宋体" panose="02010600030101010101" pitchFamily="2" charset="-122"/>
                        </a:defRPr>
                      </a:lvl5pPr>
                    </a:lstStyle>
                    <a:p>
                      <a:pPr lvl="0" algn="ctr" fontAlgn="base">
                        <a:lnSpc>
                          <a:spcPct val="80000"/>
                        </a:lnSpc>
                      </a:pPr>
                      <a:endParaRPr lang="zh-CN" altLang="en-US" sz="2800" b="1">
                        <a:solidFill>
                          <a:srgbClr val="404040"/>
                        </a:solidFill>
                        <a:latin typeface="微软雅黑" panose="020b0503020204020204" charset="-122"/>
                        <a:ea typeface="黑体" panose="02010609060101010101" charset="-122"/>
                      </a:endParaRPr>
                    </a:p>
                    <a:p>
                      <a:pPr lvl="0" algn="ctr" fontAlgn="base">
                        <a:lnSpc>
                          <a:spcPct val="80000"/>
                        </a:lnSpc>
                      </a:pPr>
                      <a:r>
                        <a:rPr lang="zh-CN" altLang="en-US" sz="2800" b="1">
                          <a:solidFill>
                            <a:srgbClr val="404040"/>
                          </a:solidFill>
                          <a:latin typeface="微软雅黑" panose="020b0503020204020204" charset="-122"/>
                          <a:ea typeface="黑体" panose="02010609060101010101" charset="-122"/>
                        </a:rPr>
                        <a:t>？</a:t>
                      </a:r>
                    </a:p>
                    <a:p>
                      <a:pPr lvl="0" algn="ctr" fontAlgn="base">
                        <a:lnSpc>
                          <a:spcPct val="80000"/>
                        </a:lnSpc>
                      </a:pPr>
                      <a:endParaRPr lang="zh-CN" altLang="en-US" sz="2800" b="1">
                        <a:solidFill>
                          <a:srgbClr val="404040"/>
                        </a:solidFill>
                        <a:latin typeface="微软雅黑" panose="020b0503020204020204" charset="-122"/>
                        <a:ea typeface="黑体" panose="02010609060101010101" charset="-122"/>
                      </a:endParaRPr>
                    </a:p>
                  </a:txBody>
                  <a:tcPr marL="317500" marR="317500" marT="215900" marB="215900" anchor="ctr">
                    <a:lnL w="12700">
                      <a:solidFill>
                        <a:prstClr val="black"/>
                      </a:solidFill>
                      <a:miter lim="800000"/>
                    </a:lnL>
                    <a:lnR w="12700">
                      <a:solidFill>
                        <a:prstClr val="black"/>
                      </a:solidFill>
                      <a:miter lim="800000"/>
                    </a:lnR>
                    <a:lnT w="12700">
                      <a:solidFill>
                        <a:prstClr val="black"/>
                      </a:solidFill>
                      <a:miter lim="800000"/>
                    </a:lnT>
                    <a:lnB w="12700">
                      <a:solidFill>
                        <a:prstClr val="black"/>
                      </a:solidFill>
                      <a:miter lim="800000"/>
                    </a:lnB>
                    <a:solidFill>
                      <a:srgbClr val="F2F2F2"/>
                    </a:solidFill>
                  </a:tcPr>
                </a:tc>
                <a:extLst>
                  <a:ext uri="{0D108BD9-81ED-4DB2-BD59-A6C34878D82A}">
                    <a16:rowId xmlns:a16="http://schemas.microsoft.com/office/drawing/2014/main" val="10004"/>
                  </a:ext>
                </a:extLst>
              </a:tr>
            </a:tbl>
          </a:graphicData>
        </a:graphic>
      </p:graphicFrame>
      <p:sp>
        <p:nvSpPr>
          <p:cNvPr id="31772" name="文本框 14"/>
          <p:cNvSpPr/>
          <p:nvPr>
            <p:custDataLst>
              <p:tags r:id="rId5"/>
            </p:custDataLst>
          </p:nvPr>
        </p:nvSpPr>
        <p:spPr>
          <a:xfrm>
            <a:off x="4435025" y="2682469"/>
            <a:ext cx="3017837" cy="522288"/>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0" cap="none" spc="0" normalizeH="0" baseline="0" noProof="0">
                <a:ln>
                  <a:noFill/>
                </a:ln>
                <a:solidFill>
                  <a:srgbClr val="170BB5"/>
                </a:solidFill>
                <a:effectLst/>
                <a:uLnTx/>
                <a:uFillTx/>
                <a:latin typeface="楷体" panose="02010609060101010101" pitchFamily="49" charset="-122"/>
                <a:ea typeface="楷体" panose="02010609060101010101" pitchFamily="49" charset="-122"/>
              </a:rPr>
              <a:t>1856</a:t>
            </a:r>
            <a:r>
              <a:rPr kumimoji="0" lang="zh-CN" altLang="en-US" sz="2800" b="1" i="0" u="none" strike="noStrike" kern="0" cap="none" spc="0" normalizeH="0" baseline="0" noProof="0">
                <a:ln>
                  <a:noFill/>
                </a:ln>
                <a:solidFill>
                  <a:srgbClr val="170BB5"/>
                </a:solidFill>
                <a:effectLst/>
                <a:uLnTx/>
                <a:uFillTx/>
                <a:latin typeface="楷体" panose="02010609060101010101" pitchFamily="49" charset="-122"/>
                <a:ea typeface="楷体" panose="02010609060101010101" pitchFamily="49" charset="-122"/>
              </a:rPr>
              <a:t>年</a:t>
            </a:r>
            <a:r>
              <a:rPr kumimoji="0" lang="en-US" altLang="zh-CN" sz="2800" b="1" i="0" u="none" strike="noStrike" kern="0" cap="none" spc="0" normalizeH="0" baseline="0" noProof="0">
                <a:ln>
                  <a:noFill/>
                </a:ln>
                <a:solidFill>
                  <a:srgbClr val="170BB5"/>
                </a:solidFill>
                <a:effectLst/>
                <a:uLnTx/>
                <a:uFillTx/>
                <a:latin typeface="楷体" panose="02010609060101010101" pitchFamily="49" charset="-122"/>
                <a:ea typeface="楷体" panose="02010609060101010101" pitchFamily="49" charset="-122"/>
              </a:rPr>
              <a:t>4</a:t>
            </a:r>
            <a:r>
              <a:rPr kumimoji="0" lang="zh-CN" altLang="en-US" sz="2800" b="1" i="0" u="none" strike="noStrike" kern="0" cap="none" spc="0" normalizeH="0" baseline="0" noProof="0">
                <a:ln>
                  <a:noFill/>
                </a:ln>
                <a:solidFill>
                  <a:srgbClr val="170BB5"/>
                </a:solidFill>
                <a:effectLst/>
                <a:uLnTx/>
                <a:uFillTx/>
                <a:latin typeface="楷体" panose="02010609060101010101" pitchFamily="49" charset="-122"/>
                <a:ea typeface="楷体" panose="02010609060101010101" pitchFamily="49" charset="-122"/>
              </a:rPr>
              <a:t>月</a:t>
            </a:r>
            <a:r>
              <a:rPr kumimoji="0" lang="en-US" altLang="zh-CN" sz="2800" b="1" i="0" u="none" strike="noStrike" kern="0" cap="none" spc="0" normalizeH="0" baseline="0" noProof="0">
                <a:ln>
                  <a:noFill/>
                </a:ln>
                <a:solidFill>
                  <a:srgbClr val="170BB5"/>
                </a:solidFill>
                <a:effectLst/>
                <a:uLnTx/>
                <a:uFillTx/>
                <a:latin typeface="楷体" panose="02010609060101010101" pitchFamily="49" charset="-122"/>
                <a:ea typeface="楷体" panose="02010609060101010101" pitchFamily="49" charset="-122"/>
              </a:rPr>
              <a:t>14</a:t>
            </a:r>
            <a:r>
              <a:rPr kumimoji="0" lang="zh-CN" altLang="en-US" sz="2800" b="1" i="0" u="none" strike="noStrike" kern="0" cap="none" spc="0" normalizeH="0" baseline="0" noProof="0">
                <a:ln>
                  <a:noFill/>
                </a:ln>
                <a:solidFill>
                  <a:srgbClr val="170BB5"/>
                </a:solidFill>
                <a:effectLst/>
                <a:uLnTx/>
                <a:uFillTx/>
                <a:latin typeface="楷体" panose="02010609060101010101" pitchFamily="49" charset="-122"/>
                <a:ea typeface="楷体" panose="02010609060101010101" pitchFamily="49" charset="-122"/>
              </a:rPr>
              <a:t>日</a:t>
            </a:r>
          </a:p>
        </p:txBody>
      </p:sp>
      <p:sp>
        <p:nvSpPr>
          <p:cNvPr id="31773" name="文本框 16"/>
          <p:cNvSpPr/>
          <p:nvPr>
            <p:custDataLst>
              <p:tags r:id="rId6"/>
            </p:custDataLst>
          </p:nvPr>
        </p:nvSpPr>
        <p:spPr>
          <a:xfrm>
            <a:off x="3338762" y="3429000"/>
            <a:ext cx="5344160" cy="52322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Calibri"/>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0" hangingPunct="0">
              <a:defRPr/>
            </a:pPr>
            <a:r>
              <a:rPr lang="zh-CN" altLang="en-US" sz="2800" b="1" kern="0">
                <a:solidFill>
                  <a:srgbClr val="170BB5"/>
                </a:solidFill>
                <a:latin typeface="楷体" panose="02010609060101010101" pitchFamily="49" charset="-122"/>
                <a:ea typeface="楷体" panose="02010609060101010101" pitchFamily="49" charset="-122"/>
              </a:rPr>
              <a:t>在伦敦</a:t>
            </a:r>
            <a:r>
              <a:rPr lang="en-US" altLang="zh-CN" sz="2800" b="1" kern="0">
                <a:solidFill>
                  <a:srgbClr val="170BB5"/>
                </a:solidFill>
                <a:latin typeface="楷体" panose="02010609060101010101" pitchFamily="49" charset="-122"/>
                <a:ea typeface="楷体" panose="02010609060101010101" pitchFamily="49" charset="-122"/>
              </a:rPr>
              <a:t>《</a:t>
            </a:r>
            <a:r>
              <a:rPr lang="zh-CN" altLang="en-US" sz="2800" b="1" kern="0">
                <a:solidFill>
                  <a:srgbClr val="170BB5"/>
                </a:solidFill>
                <a:latin typeface="楷体" panose="02010609060101010101" pitchFamily="49" charset="-122"/>
                <a:ea typeface="楷体" panose="02010609060101010101" pitchFamily="49" charset="-122"/>
              </a:rPr>
              <a:t>人民报</a:t>
            </a:r>
            <a:r>
              <a:rPr lang="en-US" altLang="zh-CN" sz="2800" b="1" kern="0">
                <a:solidFill>
                  <a:srgbClr val="170BB5"/>
                </a:solidFill>
                <a:latin typeface="楷体" panose="02010609060101010101" pitchFamily="49" charset="-122"/>
                <a:ea typeface="楷体" panose="02010609060101010101" pitchFamily="49" charset="-122"/>
              </a:rPr>
              <a:t>》</a:t>
            </a:r>
            <a:r>
              <a:rPr lang="zh-CN" altLang="en-US" sz="2800" b="1" kern="0">
                <a:solidFill>
                  <a:srgbClr val="170BB5"/>
                </a:solidFill>
                <a:latin typeface="楷体" panose="02010609060101010101" pitchFamily="49" charset="-122"/>
                <a:ea typeface="楷体" panose="02010609060101010101" pitchFamily="49" charset="-122"/>
              </a:rPr>
              <a:t>创刊纪念会上</a:t>
            </a:r>
          </a:p>
        </p:txBody>
      </p:sp>
      <p:sp>
        <p:nvSpPr>
          <p:cNvPr id="2" name="灯片编号占位符 1">
            <a:extLst>
              <a:ext uri="{FF2B5EF4-FFF2-40B4-BE49-F238E27FC236}">
                <a16:creationId xmlns:a16="http://schemas.microsoft.com/office/drawing/2014/main" id="{E102B0CD-E8C6-102A-E13B-71A3D0AA9D9C}"/>
              </a:ext>
            </a:extLst>
          </p:cNvPr>
          <p:cNvSpPr>
            <a:spLocks noGrp="1"/>
          </p:cNvSpPr>
          <p:nvPr>
            <p:ph type="sldNum" sz="quarter" idx="12"/>
            <p:custDataLst>
              <p:tags r:id="rId7"/>
            </p:custDataLst>
          </p:nvPr>
        </p:nvSpPr>
        <p:spPr/>
        <p:txBody>
          <a:bodyPr/>
          <a:lstStyle/>
          <a:p>
            <a:fld id="{49AE70B2-8BF9-45C0-BB95-33D1B9D3A854}" type="slidenum">
              <a:rPr lang="zh-CN" altLang="en-US" smtClean="0"/>
              <a:t>12</a:t>
            </a:fld>
            <a:endParaRPr lang="zh-CN" altLang="en-US"/>
          </a:p>
        </p:txBody>
      </p:sp>
      <p:sp>
        <p:nvSpPr>
          <p:cNvPr id="3" name="页脚占位符 2">
            <a:extLst>
              <a:ext uri="{FF2B5EF4-FFF2-40B4-BE49-F238E27FC236}">
                <a16:creationId xmlns:a16="http://schemas.microsoft.com/office/drawing/2014/main" id="{2232A77F-AB84-D36A-B7A7-9D18D169F7D9}"/>
              </a:ext>
            </a:extLst>
          </p:cNvPr>
          <p:cNvSpPr>
            <a:spLocks noGrp="1"/>
          </p:cNvSpPr>
          <p:nvPr>
            <p:ph type="ftr" sz="quarter" idx="11"/>
            <p:custDataLst>
              <p:tags r:id="rId8"/>
            </p:custDataLst>
          </p:nvPr>
        </p:nvSpPr>
        <p:spPr/>
        <p:txBody>
          <a:bodyPr/>
          <a:lstStyle/>
          <a:p>
            <a:endParaRPr lang="zh-CN" altLang="en-US"/>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1745"/>
                                        </p:tgtEl>
                                        <p:attrNameLst>
                                          <p:attrName>style.visibility</p:attrName>
                                        </p:attrNameLst>
                                      </p:cBhvr>
                                      <p:to>
                                        <p:strVal val="visible"/>
                                      </p:to>
                                    </p:set>
                                    <p:animEffect transition="in" filter="blinds(horizontal)">
                                      <p:cBhvr>
                                        <p:cTn id="7" dur="500" fill="hold"/>
                                        <p:tgtEl>
                                          <p:spTgt spid="3174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1746"/>
                                        </p:tgtEl>
                                        <p:attrNameLst>
                                          <p:attrName>style.visibility</p:attrName>
                                        </p:attrNameLst>
                                      </p:cBhvr>
                                      <p:to>
                                        <p:strVal val="visible"/>
                                      </p:to>
                                    </p:set>
                                    <p:animEffect transition="in" filter="blinds(horizontal)">
                                      <p:cBhvr>
                                        <p:cTn id="12" dur="500" fill="hold"/>
                                        <p:tgtEl>
                                          <p:spTgt spid="3174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1772"/>
                                        </p:tgtEl>
                                        <p:attrNameLst>
                                          <p:attrName>style.visibility</p:attrName>
                                        </p:attrNameLst>
                                      </p:cBhvr>
                                      <p:to>
                                        <p:strVal val="visible"/>
                                      </p:to>
                                    </p:set>
                                    <p:animEffect transition="in" filter="blinds(horizontal)">
                                      <p:cBhvr>
                                        <p:cTn id="17" dur="500" fill="hold"/>
                                        <p:tgtEl>
                                          <p:spTgt spid="3177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31773"/>
                                        </p:tgtEl>
                                        <p:attrNameLst>
                                          <p:attrName>style.visibility</p:attrName>
                                        </p:attrNameLst>
                                      </p:cBhvr>
                                      <p:to>
                                        <p:strVal val="visible"/>
                                      </p:to>
                                    </p:set>
                                    <p:animEffect transition="in" filter="blinds(horizontal)">
                                      <p:cBhvr>
                                        <p:cTn id="22" dur="500" fill="hold"/>
                                        <p:tgtEl>
                                          <p:spTgt spid="317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5" grpId="0"/>
      <p:bldP spid="31772" grpId="0"/>
      <p:bldP spid="3177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10" name="图片 9"/>
          <p:cNvPicPr>
            <a:picLocks noChangeAspect="1"/>
          </p:cNvPicPr>
          <p:nvPr userDrawn="1">
            <p:custDataLst>
              <p:tags r:id="rId4"/>
            </p:custDataLst>
          </p:nvPr>
        </p:nvPicPr>
        <p:blipFill>
          <a:blip r:embed="rId3"/>
          <a:stretch>
            <a:fillRect/>
          </a:stretch>
        </p:blipFill>
        <p:spPr>
          <a:xfrm flipH="1">
            <a:off x="10613600" y="5602514"/>
            <a:ext cx="1578399" cy="1255486"/>
          </a:xfrm>
          <a:prstGeom prst="rect">
            <a:avLst/>
          </a:prstGeom>
        </p:spPr>
      </p:pic>
      <p:sp>
        <p:nvSpPr>
          <p:cNvPr id="8" name="矩形 7"/>
          <p:cNvSpPr/>
          <p:nvPr userDrawn="1">
            <p:custDataLst>
              <p:tags r:id="rId5"/>
            </p:custDataLst>
          </p:nvPr>
        </p:nvSpPr>
        <p:spPr>
          <a:xfrm>
            <a:off x="0" y="0"/>
            <a:ext cx="4052146"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endParaRPr lang="en-US" altLang="zh-CN">
              <a:latin typeface="隶书" panose="02010509060101010101" pitchFamily="49" charset="-122"/>
              <a:ea typeface="隶书" panose="02010509060101010101" pitchFamily="49" charset="-122"/>
              <a:sym typeface="+mn-ea"/>
            </a:endParaRPr>
          </a:p>
        </p:txBody>
      </p:sp>
      <p:sp>
        <p:nvSpPr>
          <p:cNvPr id="9" name="矩形 8"/>
          <p:cNvSpPr/>
          <p:nvPr>
            <p:custDataLst>
              <p:tags r:id="rId6"/>
            </p:custDataLst>
          </p:nvPr>
        </p:nvSpPr>
        <p:spPr>
          <a:xfrm>
            <a:off x="457200" y="606752"/>
            <a:ext cx="11277600" cy="5644118"/>
          </a:xfrm>
          <a:prstGeom prst="rect">
            <a:avLst/>
          </a:prstGeom>
          <a:solidFill>
            <a:schemeClr val="bg2"/>
          </a:solidFill>
          <a:ln>
            <a:noFill/>
          </a:ln>
          <a:effectLst>
            <a:outerShdw blurRad="127000" dist="38100" dir="5400000" algn="t"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sz="1600" b="1">
              <a:solidFill>
                <a:schemeClr val="bg1"/>
              </a:solidFill>
              <a:latin typeface="隶书" panose="02010509060101010101" pitchFamily="49" charset="-122"/>
              <a:ea typeface="隶书" panose="02010509060101010101" pitchFamily="49" charset="-122"/>
            </a:endParaRPr>
          </a:p>
        </p:txBody>
      </p:sp>
      <p:pic>
        <p:nvPicPr>
          <p:cNvPr id="2" name="图片 1"/>
          <p:cNvPicPr>
            <a:picLocks noChangeAspect="1"/>
          </p:cNvPicPr>
          <p:nvPr>
            <p:custDataLst>
              <p:tags r:id="rId8"/>
            </p:custDataLst>
          </p:nvPr>
        </p:nvPicPr>
        <p:blipFill>
          <a:blip r:embed="rId7"/>
          <a:stretch>
            <a:fillRect/>
          </a:stretch>
        </p:blipFill>
        <p:spPr>
          <a:xfrm>
            <a:off x="457200" y="605482"/>
            <a:ext cx="5642918" cy="5644118"/>
          </a:xfrm>
          <a:prstGeom prst="rect">
            <a:avLst/>
          </a:prstGeom>
        </p:spPr>
      </p:pic>
      <p:sp>
        <p:nvSpPr>
          <p:cNvPr id="4" name="Title 6"/>
          <p:cNvSpPr txBox="1"/>
          <p:nvPr>
            <p:custDataLst>
              <p:tags r:id="rId9"/>
            </p:custDataLst>
          </p:nvPr>
        </p:nvSpPr>
        <p:spPr>
          <a:xfrm>
            <a:off x="6100445" y="2649220"/>
            <a:ext cx="5634355" cy="1558925"/>
          </a:xfrm>
          <a:prstGeom prst="rect">
            <a:avLst/>
          </a:prstGeom>
          <a:noFill/>
          <a:ln w="3175">
            <a:noFill/>
            <a:prstDash val="dash"/>
          </a:ln>
        </p:spPr>
        <p:txBody>
          <a:bodyPr wrap="square" lIns="72000" tIns="36000" rIns="72000" bIns="108000" anchor="ctr" anchorCtr="1">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kumimoji="0" lang="zh-CN" altLang="en-US" sz="6000" b="1" i="0" u="none" strike="noStrike" kern="1200" cap="none" spc="300" normalizeH="0" noProof="0">
                <a:ln w="3175">
                  <a:noFill/>
                  <a:prstDash val="dash"/>
                </a:ln>
                <a:solidFill>
                  <a:srgbClr val="002060"/>
                </a:solidFill>
                <a:effectLst/>
                <a:uLnTx/>
                <a:uFillTx/>
                <a:latin typeface="隶书" panose="02010509060101010101" pitchFamily="49" charset="-122"/>
                <a:ea typeface="隶书" panose="02010509060101010101" pitchFamily="49" charset="-122"/>
                <a:cs typeface="微软雅黑" panose="020b0503020204020204" charset="-122"/>
              </a:rPr>
              <a:t>梳理文章思路</a:t>
            </a:r>
          </a:p>
        </p:txBody>
      </p:sp>
      <p:sp>
        <p:nvSpPr>
          <p:cNvPr id="3" name="灯片编号占位符 2">
            <a:extLst>
              <a:ext uri="{FF2B5EF4-FFF2-40B4-BE49-F238E27FC236}">
                <a16:creationId xmlns:a16="http://schemas.microsoft.com/office/drawing/2014/main" id="{EF3C0BBD-9467-5B81-B487-507F6B00EC6F}"/>
              </a:ext>
            </a:extLst>
          </p:cNvPr>
          <p:cNvSpPr>
            <a:spLocks noGrp="1"/>
          </p:cNvSpPr>
          <p:nvPr>
            <p:ph type="sldNum" sz="quarter" idx="12"/>
            <p:custDataLst>
              <p:tags r:id="rId10"/>
            </p:custDataLst>
          </p:nvPr>
        </p:nvSpPr>
        <p:spPr/>
        <p:txBody>
          <a:bodyPr/>
          <a:lstStyle/>
          <a:p>
            <a:fld id="{49AE70B2-8BF9-45C0-BB95-33D1B9D3A854}" type="slidenum">
              <a:rPr lang="zh-CN" altLang="en-US" smtClean="0"/>
              <a:t>13</a:t>
            </a:fld>
            <a:endParaRPr lang="zh-CN" altLang="en-US"/>
          </a:p>
        </p:txBody>
      </p:sp>
      <p:sp>
        <p:nvSpPr>
          <p:cNvPr id="5" name="页脚占位符 4">
            <a:extLst>
              <a:ext uri="{FF2B5EF4-FFF2-40B4-BE49-F238E27FC236}">
                <a16:creationId xmlns:a16="http://schemas.microsoft.com/office/drawing/2014/main" id="{08AE3D23-DAD7-EED5-5072-BD40E551417C}"/>
              </a:ext>
            </a:extLst>
          </p:cNvPr>
          <p:cNvSpPr>
            <a:spLocks noGrp="1"/>
          </p:cNvSpPr>
          <p:nvPr>
            <p:ph type="ftr" sz="quarter" idx="11"/>
            <p:custDataLst>
              <p:tags r:id="rId11"/>
            </p:custDataLst>
          </p:nvPr>
        </p:nvSpPr>
        <p:spPr/>
        <p:txBody>
          <a:bodyPr/>
          <a:lstStyle/>
          <a:p>
            <a:endParaRPr lang="zh-CN" altLang="en-US"/>
          </a:p>
        </p:txBody>
      </p:sp>
    </p:spTree>
    <p:custDataLst>
      <p:tags r:id="rId1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https://d.book118.com/967200200020006042</a:t>
            </a:r>
          </a:p>
        </p:txBody>
      </p:sp>
    </p:spTree>
  </p:cSld>
  <p:clrMapOvr>
    <a:masterClrMapping/>
  </p:clrMapOvr>
  <p:transition/>
  <p:timing/>
</p:sld>
</file>

<file path=ppt/tags/tag1.xml><?xml version="1.0" encoding="utf-8"?>
<p:tagLst xmlns:p="http://schemas.openxmlformats.org/presentationml/2006/main">
  <p:tag name="AS_UNIQUEID" val="4040"/>
</p:tagLst>
</file>

<file path=ppt/tags/tag2.xml><?xml version="1.0" encoding="utf-8"?>
<p:tagLst xmlns:p="http://schemas.openxmlformats.org/presentationml/2006/main">
  <p:tag name="AS_UNIQUEID" val="4041"/>
</p:tagLst>
</file>

<file path=ppt/tags/tag3.xml><?xml version="1.0" encoding="utf-8"?>
<p:tagLst xmlns:p="http://schemas.openxmlformats.org/presentationml/2006/main">
  <p:tag name="AS_UNIQUEID" val="4042"/>
</p:tagLst>
</file>

<file path=ppt/tags/tag4.xml><?xml version="1.0" encoding="utf-8"?>
<p:tagLst xmlns:p="http://schemas.openxmlformats.org/presentationml/2006/main">
  <p:tag name="AS_UNIQUEID" val="4043"/>
</p:tagLst>
</file>

<file path=ppt/tags/tag5.xml><?xml version="1.0" encoding="utf-8"?>
<p:tagLst xmlns:p="http://schemas.openxmlformats.org/presentationml/2006/main">
  <p:tag name="AS_UNIQUEID" val="4044"/>
</p:tagLst>
</file>

<file path=ppt/tags/tag6.xml><?xml version="1.0" encoding="utf-8"?>
<p:tagLst xmlns:p="http://schemas.openxmlformats.org/presentationml/2006/main">
  <p:tag name="AS_UNIQUEID" val="4045"/>
</p:tagLst>
</file>

<file path=ppt/tags/tag7.xml><?xml version="1.0" encoding="utf-8"?>
<p:tagLst xmlns:p="http://schemas.openxmlformats.org/presentationml/2006/main">
  <p:tag name="AS_UNIQUEID" val="4046"/>
</p:tagLst>
</file>

<file path=ppt/tags/tag8.xml><?xml version="1.0" encoding="utf-8"?>
<p:tagLst xmlns:p="http://schemas.openxmlformats.org/presentationml/2006/main">
  <p:tag name="AS_UNIQUEID" val="4047"/>
</p:tagLst>
</file>

<file path=ppt/tags/tag9.xml><?xml version="1.0" encoding="utf-8"?>
<p:tagLst xmlns:p="http://schemas.openxmlformats.org/presentationml/2006/main">
  <p:tag name="AS_UNIQUEID" val="4048"/>
</p:tagLst>
</file>

<file path=ppt/tags/tag10.xml><?xml version="1.0" encoding="utf-8"?>
<p:tagLst xmlns:p="http://schemas.openxmlformats.org/presentationml/2006/main">
  <p:tag name="AS_UNIQUEID" val="4049"/>
</p:tagLst>
</file>

<file path=ppt/tags/tag11.xml><?xml version="1.0" encoding="utf-8"?>
<p:tagLst xmlns:p="http://schemas.openxmlformats.org/presentationml/2006/main">
  <p:tag name="AS_UNIQUEID" val="4050"/>
</p:tagLst>
</file>

<file path=ppt/tags/tag12.xml><?xml version="1.0" encoding="utf-8"?>
<p:tagLst xmlns:p="http://schemas.openxmlformats.org/presentationml/2006/main">
  <p:tag name="AS_UNIQUEID" val="4051"/>
</p:tagLst>
</file>

<file path=ppt/tags/tag13.xml><?xml version="1.0" encoding="utf-8"?>
<p:tagLst xmlns:p="http://schemas.openxmlformats.org/presentationml/2006/main">
  <p:tag name="AS_UNIQUEID" val="4052"/>
</p:tagLst>
</file>

<file path=ppt/tags/tag14.xml><?xml version="1.0" encoding="utf-8"?>
<p:tagLst xmlns:p="http://schemas.openxmlformats.org/presentationml/2006/main">
  <p:tag name="AS_UNIQUEID" val="4053"/>
</p:tagLst>
</file>

<file path=ppt/tags/tag15.xml><?xml version="1.0" encoding="utf-8"?>
<p:tagLst xmlns:p="http://schemas.openxmlformats.org/presentationml/2006/main">
  <p:tag name="AS_UNIQUEID" val="4054"/>
</p:tagLst>
</file>

<file path=ppt/tags/tag16.xml><?xml version="1.0" encoding="utf-8"?>
<p:tagLst xmlns:p="http://schemas.openxmlformats.org/presentationml/2006/main">
  <p:tag name="AS_UNIQUEID" val="4055"/>
</p:tagLst>
</file>

<file path=ppt/tags/tag17.xml><?xml version="1.0" encoding="utf-8"?>
<p:tagLst xmlns:p="http://schemas.openxmlformats.org/presentationml/2006/main">
  <p:tag name="AS_UNIQUEID" val="4056"/>
</p:tagLst>
</file>

<file path=ppt/tags/tag18.xml><?xml version="1.0" encoding="utf-8"?>
<p:tagLst xmlns:p="http://schemas.openxmlformats.org/presentationml/2006/main">
  <p:tag name="AS_UNIQUEID" val="4057"/>
</p:tagLst>
</file>

<file path=ppt/tags/tag19.xml><?xml version="1.0" encoding="utf-8"?>
<p:tagLst xmlns:p="http://schemas.openxmlformats.org/presentationml/2006/main">
  <p:tag name="AS_UNIQUEID" val="4058"/>
</p:tagLst>
</file>

<file path=ppt/tags/tag20.xml><?xml version="1.0" encoding="utf-8"?>
<p:tagLst xmlns:p="http://schemas.openxmlformats.org/presentationml/2006/main">
  <p:tag name="AS_UNIQUEID" val="4059"/>
</p:tagLst>
</file>

<file path=ppt/tags/tag21.xml><?xml version="1.0" encoding="utf-8"?>
<p:tagLst xmlns:p="http://schemas.openxmlformats.org/presentationml/2006/main">
  <p:tag name="AS_UNIQUEID" val="4060"/>
</p:tagLst>
</file>

<file path=ppt/tags/tag22.xml><?xml version="1.0" encoding="utf-8"?>
<p:tagLst xmlns:p="http://schemas.openxmlformats.org/presentationml/2006/main">
  <p:tag name="AS_UNIQUEID" val="4061"/>
</p:tagLst>
</file>

<file path=ppt/tags/tag23.xml><?xml version="1.0" encoding="utf-8"?>
<p:tagLst xmlns:p="http://schemas.openxmlformats.org/presentationml/2006/main">
  <p:tag name="AS_UNIQUEID" val="4062"/>
</p:tagLst>
</file>

<file path=ppt/tags/tag24.xml><?xml version="1.0" encoding="utf-8"?>
<p:tagLst xmlns:p="http://schemas.openxmlformats.org/presentationml/2006/main">
  <p:tag name="AS_UNIQUEID" val="4063"/>
</p:tagLst>
</file>

<file path=ppt/tags/tag25.xml><?xml version="1.0" encoding="utf-8"?>
<p:tagLst xmlns:p="http://schemas.openxmlformats.org/presentationml/2006/main">
  <p:tag name="AS_UNIQUEID" val="4064"/>
</p:tagLst>
</file>

<file path=ppt/tags/tag26.xml><?xml version="1.0" encoding="utf-8"?>
<p:tagLst xmlns:p="http://schemas.openxmlformats.org/presentationml/2006/main">
  <p:tag name="AS_UNIQUEID" val="4065"/>
</p:tagLst>
</file>

<file path=ppt/tags/tag27.xml><?xml version="1.0" encoding="utf-8"?>
<p:tagLst xmlns:p="http://schemas.openxmlformats.org/presentationml/2006/main">
  <p:tag name="AS_UNIQUEID" val="4066"/>
</p:tagLst>
</file>

<file path=ppt/tags/tag28.xml><?xml version="1.0" encoding="utf-8"?>
<p:tagLst xmlns:p="http://schemas.openxmlformats.org/presentationml/2006/main">
  <p:tag name="AS_UNIQUEID" val="4067"/>
</p:tagLst>
</file>

<file path=ppt/tags/tag29.xml><?xml version="1.0" encoding="utf-8"?>
<p:tagLst xmlns:p="http://schemas.openxmlformats.org/presentationml/2006/main">
  <p:tag name="AS_UNIQUEID" val="4068"/>
</p:tagLst>
</file>

<file path=ppt/tags/tag30.xml><?xml version="1.0" encoding="utf-8"?>
<p:tagLst xmlns:p="http://schemas.openxmlformats.org/presentationml/2006/main">
  <p:tag name="AS_UNIQUEID" val="4069"/>
</p:tagLst>
</file>

<file path=ppt/tags/tag31.xml><?xml version="1.0" encoding="utf-8"?>
<p:tagLst xmlns:p="http://schemas.openxmlformats.org/presentationml/2006/main">
  <p:tag name="AS_UNIQUEID" val="4070"/>
</p:tagLst>
</file>

<file path=ppt/tags/tag32.xml><?xml version="1.0" encoding="utf-8"?>
<p:tagLst xmlns:p="http://schemas.openxmlformats.org/presentationml/2006/main">
  <p:tag name="AS_UNIQUEID" val="4071"/>
</p:tagLst>
</file>

<file path=ppt/tags/tag33.xml><?xml version="1.0" encoding="utf-8"?>
<p:tagLst xmlns:p="http://schemas.openxmlformats.org/presentationml/2006/main">
  <p:tag name="AS_UNIQUEID" val="4072"/>
</p:tagLst>
</file>

<file path=ppt/tags/tag34.xml><?xml version="1.0" encoding="utf-8"?>
<p:tagLst xmlns:p="http://schemas.openxmlformats.org/presentationml/2006/main">
  <p:tag name="AS_UNIQUEID" val="4073"/>
</p:tagLst>
</file>

<file path=ppt/tags/tag35.xml><?xml version="1.0" encoding="utf-8"?>
<p:tagLst xmlns:p="http://schemas.openxmlformats.org/presentationml/2006/main">
  <p:tag name="AS_UNIQUEID" val="4074"/>
</p:tagLst>
</file>

<file path=ppt/tags/tag36.xml><?xml version="1.0" encoding="utf-8"?>
<p:tagLst xmlns:p="http://schemas.openxmlformats.org/presentationml/2006/main">
  <p:tag name="AS_UNIQUEID" val="4075"/>
</p:tagLst>
</file>

<file path=ppt/tags/tag37.xml><?xml version="1.0" encoding="utf-8"?>
<p:tagLst xmlns:p="http://schemas.openxmlformats.org/presentationml/2006/main">
  <p:tag name="AS_UNIQUEID" val="4076"/>
</p:tagLst>
</file>

<file path=ppt/tags/tag38.xml><?xml version="1.0" encoding="utf-8"?>
<p:tagLst xmlns:p="http://schemas.openxmlformats.org/presentationml/2006/main">
  <p:tag name="AS_UNIQUEID" val="4077"/>
</p:tagLst>
</file>

<file path=ppt/tags/tag39.xml><?xml version="1.0" encoding="utf-8"?>
<p:tagLst xmlns:p="http://schemas.openxmlformats.org/presentationml/2006/main">
  <p:tag name="AS_UNIQUEID" val="4078"/>
</p:tagLst>
</file>

<file path=ppt/tags/tag40.xml><?xml version="1.0" encoding="utf-8"?>
<p:tagLst xmlns:p="http://schemas.openxmlformats.org/presentationml/2006/main">
  <p:tag name="AS_UNIQUEID" val="4079"/>
</p:tagLst>
</file>

<file path=ppt/tags/tag41.xml><?xml version="1.0" encoding="utf-8"?>
<p:tagLst xmlns:p="http://schemas.openxmlformats.org/presentationml/2006/main">
  <p:tag name="AS_UNIQUEID" val="4080"/>
</p:tagLst>
</file>

<file path=ppt/tags/tag42.xml><?xml version="1.0" encoding="utf-8"?>
<p:tagLst xmlns:p="http://schemas.openxmlformats.org/presentationml/2006/main">
  <p:tag name="AS_UNIQUEID" val="4081"/>
</p:tagLst>
</file>

<file path=ppt/tags/tag43.xml><?xml version="1.0" encoding="utf-8"?>
<p:tagLst xmlns:p="http://schemas.openxmlformats.org/presentationml/2006/main">
  <p:tag name="AS_UNIQUEID" val="4082"/>
</p:tagLst>
</file>

<file path=ppt/tags/tag44.xml><?xml version="1.0" encoding="utf-8"?>
<p:tagLst xmlns:p="http://schemas.openxmlformats.org/presentationml/2006/main">
  <p:tag name="AS_UNIQUEID" val="4083"/>
</p:tagLst>
</file>

<file path=ppt/tags/tag45.xml><?xml version="1.0" encoding="utf-8"?>
<p:tagLst xmlns:p="http://schemas.openxmlformats.org/presentationml/2006/main">
  <p:tag name="AS_UNIQUEID" val="4084"/>
</p:tagLst>
</file>

<file path=ppt/tags/tag46.xml><?xml version="1.0" encoding="utf-8"?>
<p:tagLst xmlns:p="http://schemas.openxmlformats.org/presentationml/2006/main">
  <p:tag name="AS_UNIQUEID" val="4085"/>
</p:tagLst>
</file>

<file path=ppt/tags/tag47.xml><?xml version="1.0" encoding="utf-8"?>
<p:tagLst xmlns:p="http://schemas.openxmlformats.org/presentationml/2006/main">
  <p:tag name="AS_UNIQUEID" val="4086"/>
</p:tagLst>
</file>

<file path=ppt/tags/tag48.xml><?xml version="1.0" encoding="utf-8"?>
<p:tagLst xmlns:p="http://schemas.openxmlformats.org/presentationml/2006/main">
  <p:tag name="AS_UNIQUEID" val="4087"/>
</p:tagLst>
</file>

<file path=ppt/tags/tag49.xml><?xml version="1.0" encoding="utf-8"?>
<p:tagLst xmlns:p="http://schemas.openxmlformats.org/presentationml/2006/main">
  <p:tag name="AS_UNIQUEID" val="4088"/>
</p:tagLst>
</file>

<file path=ppt/tags/tag50.xml><?xml version="1.0" encoding="utf-8"?>
<p:tagLst xmlns:p="http://schemas.openxmlformats.org/presentationml/2006/main">
  <p:tag name="AS_UNIQUEID" val="4089"/>
</p:tagLst>
</file>

<file path=ppt/tags/tag51.xml><?xml version="1.0" encoding="utf-8"?>
<p:tagLst xmlns:p="http://schemas.openxmlformats.org/presentationml/2006/main">
  <p:tag name="AS_UNIQUEID" val="4090"/>
</p:tagLst>
</file>

<file path=ppt/tags/tag52.xml><?xml version="1.0" encoding="utf-8"?>
<p:tagLst xmlns:p="http://schemas.openxmlformats.org/presentationml/2006/main">
  <p:tag name="AS_UNIQUEID" val="4091"/>
</p:tagLst>
</file>

<file path=ppt/tags/tag53.xml><?xml version="1.0" encoding="utf-8"?>
<p:tagLst xmlns:p="http://schemas.openxmlformats.org/presentationml/2006/main">
  <p:tag name="AS_UNIQUEID" val="4092"/>
</p:tagLst>
</file>

<file path=ppt/tags/tag54.xml><?xml version="1.0" encoding="utf-8"?>
<p:tagLst xmlns:p="http://schemas.openxmlformats.org/presentationml/2006/main">
  <p:tag name="AS_UNIQUEID" val="4093"/>
</p:tagLst>
</file>

<file path=ppt/tags/tag55.xml><?xml version="1.0" encoding="utf-8"?>
<p:tagLst xmlns:p="http://schemas.openxmlformats.org/presentationml/2006/main">
  <p:tag name="AS_UNIQUEID" val="4094"/>
</p:tagLst>
</file>

<file path=ppt/tags/tag56.xml><?xml version="1.0" encoding="utf-8"?>
<p:tagLst xmlns:p="http://schemas.openxmlformats.org/presentationml/2006/main">
  <p:tag name="AS_UNIQUEID" val="4095"/>
</p:tagLst>
</file>

<file path=ppt/tags/tag57.xml><?xml version="1.0" encoding="utf-8"?>
<p:tagLst xmlns:p="http://schemas.openxmlformats.org/presentationml/2006/main">
  <p:tag name="AS_UNIQUEID" val="4096"/>
</p:tagLst>
</file>

<file path=ppt/tags/tag58.xml><?xml version="1.0" encoding="utf-8"?>
<p:tagLst xmlns:p="http://schemas.openxmlformats.org/presentationml/2006/main">
  <p:tag name="AS_UNIQUEID" val="4097"/>
</p:tagLst>
</file>

<file path=ppt/tags/tag59.xml><?xml version="1.0" encoding="utf-8"?>
<p:tagLst xmlns:p="http://schemas.openxmlformats.org/presentationml/2006/main">
  <p:tag name="AS_UNIQUEID" val="4098"/>
</p:tagLst>
</file>

<file path=ppt/tags/tag60.xml><?xml version="1.0" encoding="utf-8"?>
<p:tagLst xmlns:p="http://schemas.openxmlformats.org/presentationml/2006/main">
  <p:tag name="AS_UNIQUEID" val="4099"/>
</p:tagLst>
</file>

<file path=ppt/tags/tag61.xml><?xml version="1.0" encoding="utf-8"?>
<p:tagLst xmlns:p="http://schemas.openxmlformats.org/presentationml/2006/main">
  <p:tag name="AS_UNIQUEID" val="4100"/>
</p:tagLst>
</file>

<file path=ppt/tags/tag62.xml><?xml version="1.0" encoding="utf-8"?>
<p:tagLst xmlns:p="http://schemas.openxmlformats.org/presentationml/2006/main">
  <p:tag name="AS_UNIQUEID" val="4101"/>
</p:tagLst>
</file>

<file path=ppt/tags/tag63.xml><?xml version="1.0" encoding="utf-8"?>
<p:tagLst xmlns:p="http://schemas.openxmlformats.org/presentationml/2006/main">
  <p:tag name="AS_UNIQUEID" val="4102"/>
</p:tagLst>
</file>

<file path=ppt/tags/tag64.xml><?xml version="1.0" encoding="utf-8"?>
<p:tagLst xmlns:p="http://schemas.openxmlformats.org/presentationml/2006/main">
  <p:tag name="AS_UNIQUEID" val="4103"/>
</p:tagLst>
</file>

<file path=ppt/tags/tag65.xml><?xml version="1.0" encoding="utf-8"?>
<p:tagLst xmlns:p="http://schemas.openxmlformats.org/presentationml/2006/main">
  <p:tag name="AS_UNIQUEID" val="4104"/>
</p:tagLst>
</file>

<file path=ppt/tags/tag66.xml><?xml version="1.0" encoding="utf-8"?>
<p:tagLst xmlns:p="http://schemas.openxmlformats.org/presentationml/2006/main">
  <p:tag name="AS_UNIQUEID" val="4105"/>
</p:tagLst>
</file>

<file path=ppt/tags/tag67.xml><?xml version="1.0" encoding="utf-8"?>
<p:tagLst xmlns:p="http://schemas.openxmlformats.org/presentationml/2006/main">
  <p:tag name="AS_UNIQUEID" val="4106"/>
</p:tagLst>
</file>

<file path=ppt/tags/tag68.xml><?xml version="1.0" encoding="utf-8"?>
<p:tagLst xmlns:p="http://schemas.openxmlformats.org/presentationml/2006/main">
  <p:tag name="AS_UNIQUEID" val="4107"/>
</p:tagLst>
</file>

<file path=ppt/tags/tag69.xml><?xml version="1.0" encoding="utf-8"?>
<p:tagLst xmlns:p="http://schemas.openxmlformats.org/presentationml/2006/main">
  <p:tag name="AS_UNIQUEID" val="4108"/>
</p:tagLst>
</file>

<file path=ppt/tags/tag70.xml><?xml version="1.0" encoding="utf-8"?>
<p:tagLst xmlns:p="http://schemas.openxmlformats.org/presentationml/2006/main">
  <p:tag name="AS_UNIQUEID" val="4109"/>
</p:tagLst>
</file>

<file path=ppt/tags/tag71.xml><?xml version="1.0" encoding="utf-8"?>
<p:tagLst xmlns:p="http://schemas.openxmlformats.org/presentationml/2006/main">
  <p:tag name="AS_UNIQUEID" val="4110"/>
</p:tagLst>
</file>

<file path=ppt/tags/tag72.xml><?xml version="1.0" encoding="utf-8"?>
<p:tagLst xmlns:p="http://schemas.openxmlformats.org/presentationml/2006/main">
  <p:tag name="AS_UNIQUEID" val="4111"/>
</p:tagLst>
</file>

<file path=ppt/tags/tag73.xml><?xml version="1.0" encoding="utf-8"?>
<p:tagLst xmlns:p="http://schemas.openxmlformats.org/presentationml/2006/main">
  <p:tag name="AS_UNIQUEID" val="4112"/>
</p:tagLst>
</file>

<file path=ppt/tags/tag74.xml><?xml version="1.0" encoding="utf-8"?>
<p:tagLst xmlns:p="http://schemas.openxmlformats.org/presentationml/2006/main">
  <p:tag name="AS_UNIQUEID" val="4113"/>
</p:tagLst>
</file>

<file path=ppt/tags/tag75.xml><?xml version="1.0" encoding="utf-8"?>
<p:tagLst xmlns:p="http://schemas.openxmlformats.org/presentationml/2006/main">
  <p:tag name="AS_UNIQUEID" val="4114"/>
</p:tagLst>
</file>

<file path=ppt/tags/tag76.xml><?xml version="1.0" encoding="utf-8"?>
<p:tagLst xmlns:p="http://schemas.openxmlformats.org/presentationml/2006/main">
  <p:tag name="AS_UNIQUEID" val="3975"/>
</p:tagLst>
</file>

<file path=ppt/tags/tag77.xml><?xml version="1.0" encoding="utf-8"?>
<p:tagLst xmlns:p="http://schemas.openxmlformats.org/presentationml/2006/main">
  <p:tag name="AS_UNIQUEID" val="780"/>
  <p:tag name="KSO_WM_BEAUTIFY_FLAG" val="#wm#"/>
  <p:tag name="KSO_WM_SLIDE_BACKGROUND_MASK_FLAG" val="1"/>
  <p:tag name="KSO_WM_TAG_VERSION" val="1.0"/>
  <p:tag name="KSO_WM_UNIT_BK_DARK_LIGHT" val="2"/>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781"/>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782"/>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783"/>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784"/>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785"/>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3.xml><?xml version="1.0" encoding="utf-8"?>
<p:tagLst xmlns:p="http://schemas.openxmlformats.org/presentationml/2006/main">
  <p:tag name="AS_UNIQUEID" val="3976"/>
</p:tagLst>
</file>

<file path=ppt/tags/tag84.xml><?xml version="1.0" encoding="utf-8"?>
<p:tagLst xmlns:p="http://schemas.openxmlformats.org/presentationml/2006/main">
  <p:tag name="AS_UNIQUEID" val="787"/>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788"/>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789"/>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790"/>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791"/>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9.xml><?xml version="1.0" encoding="utf-8"?>
<p:tagLst xmlns:p="http://schemas.openxmlformats.org/presentationml/2006/main">
  <p:tag name="AS_UNIQUEID" val="792"/>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0.xml><?xml version="1.0" encoding="utf-8"?>
<p:tagLst xmlns:p="http://schemas.openxmlformats.org/presentationml/2006/main">
  <p:tag name="AS_UNIQUEID" val="793"/>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1.xml><?xml version="1.0" encoding="utf-8"?>
<p:tagLst xmlns:p="http://schemas.openxmlformats.org/presentationml/2006/main">
  <p:tag name="AS_UNIQUEID" val="3977"/>
</p:tagLst>
</file>

<file path=ppt/tags/tag92.xml><?xml version="1.0" encoding="utf-8"?>
<p:tagLst xmlns:p="http://schemas.openxmlformats.org/presentationml/2006/main">
  <p:tag name="AS_UNIQUEID" val="79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796"/>
</p:tagLst>
</file>

<file path=ppt/tags/tag94.xml><?xml version="1.0" encoding="utf-8"?>
<p:tagLst xmlns:p="http://schemas.openxmlformats.org/presentationml/2006/main">
  <p:tag name="AS_UNIQUEID" val="79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5.xml><?xml version="1.0" encoding="utf-8"?>
<p:tagLst xmlns:p="http://schemas.openxmlformats.org/presentationml/2006/main">
  <p:tag name="AS_UNIQUEID" val="79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6.xml><?xml version="1.0" encoding="utf-8"?>
<p:tagLst xmlns:p="http://schemas.openxmlformats.org/presentationml/2006/main">
  <p:tag name="AS_UNIQUEID" val="79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7.xml><?xml version="1.0" encoding="utf-8"?>
<p:tagLst xmlns:p="http://schemas.openxmlformats.org/presentationml/2006/main">
  <p:tag name="AS_UNIQUEID" val="80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8.xml><?xml version="1.0" encoding="utf-8"?>
<p:tagLst xmlns:p="http://schemas.openxmlformats.org/presentationml/2006/main">
  <p:tag name="AS_UNIQUEID" val="80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9.xml><?xml version="1.0" encoding="utf-8"?>
<p:tagLst xmlns:p="http://schemas.openxmlformats.org/presentationml/2006/main">
  <p:tag name="AS_UNIQUEID" val="80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AS_UNIQUEID" val="80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AS_UNIQUEID" val="80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AS_UNIQUEID" val="3978"/>
</p:tagLst>
</file>

<file path=ppt/tags/tag103.xml><?xml version="1.0" encoding="utf-8"?>
<p:tagLst xmlns:p="http://schemas.openxmlformats.org/presentationml/2006/main">
  <p:tag name="AS_UNIQUEID" val="806"/>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4.xml><?xml version="1.0" encoding="utf-8"?>
<p:tagLst xmlns:p="http://schemas.openxmlformats.org/presentationml/2006/main">
  <p:tag name="AS_UNIQUEID" val="807"/>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5.xml><?xml version="1.0" encoding="utf-8"?>
<p:tagLst xmlns:p="http://schemas.openxmlformats.org/presentationml/2006/main">
  <p:tag name="AS_UNIQUEID" val="808"/>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6.xml><?xml version="1.0" encoding="utf-8"?>
<p:tagLst xmlns:p="http://schemas.openxmlformats.org/presentationml/2006/main">
  <p:tag name="AS_UNIQUEID" val="809"/>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7.xml><?xml version="1.0" encoding="utf-8"?>
<p:tagLst xmlns:p="http://schemas.openxmlformats.org/presentationml/2006/main">
  <p:tag name="AS_UNIQUEID" val="810"/>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8.xml><?xml version="1.0" encoding="utf-8"?>
<p:tagLst xmlns:p="http://schemas.openxmlformats.org/presentationml/2006/main">
  <p:tag name="AS_UNIQUEID" val="811"/>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9.xml><?xml version="1.0" encoding="utf-8"?>
<p:tagLst xmlns:p="http://schemas.openxmlformats.org/presentationml/2006/main">
  <p:tag name="AS_UNIQUEID" val="812"/>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0.xml><?xml version="1.0" encoding="utf-8"?>
<p:tagLst xmlns:p="http://schemas.openxmlformats.org/presentationml/2006/main">
  <p:tag name="AS_UNIQUEID" val="813"/>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AS_UNIQUEID" val="3979"/>
</p:tagLst>
</file>

<file path=ppt/tags/tag112.xml><?xml version="1.0" encoding="utf-8"?>
<p:tagLst xmlns:p="http://schemas.openxmlformats.org/presentationml/2006/main">
  <p:tag name="AS_UNIQUEID" val="815"/>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3.xml><?xml version="1.0" encoding="utf-8"?>
<p:tagLst xmlns:p="http://schemas.openxmlformats.org/presentationml/2006/main">
  <p:tag name="AS_UNIQUEID" val="816"/>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4.xml><?xml version="1.0" encoding="utf-8"?>
<p:tagLst xmlns:p="http://schemas.openxmlformats.org/presentationml/2006/main">
  <p:tag name="AS_UNIQUEID" val="817"/>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5.xml><?xml version="1.0" encoding="utf-8"?>
<p:tagLst xmlns:p="http://schemas.openxmlformats.org/presentationml/2006/main">
  <p:tag name="AS_UNIQUEID" val="818"/>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6.xml><?xml version="1.0" encoding="utf-8"?>
<p:tagLst xmlns:p="http://schemas.openxmlformats.org/presentationml/2006/main">
  <p:tag name="AS_UNIQUEID" val="819"/>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7.xml><?xml version="1.0" encoding="utf-8"?>
<p:tagLst xmlns:p="http://schemas.openxmlformats.org/presentationml/2006/main">
  <p:tag name="AS_UNIQUEID" val="820"/>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8.xml><?xml version="1.0" encoding="utf-8"?>
<p:tagLst xmlns:p="http://schemas.openxmlformats.org/presentationml/2006/main">
  <p:tag name="AS_UNIQUEID" val="821"/>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AS_UNIQUEID" val="822"/>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AS_UNIQUEID" val="823"/>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AS_UNIQUEID" val="824"/>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AS_UNIQUEID" val="3980"/>
</p:tagLst>
</file>

<file path=ppt/tags/tag123.xml><?xml version="1.0" encoding="utf-8"?>
<p:tagLst xmlns:p="http://schemas.openxmlformats.org/presentationml/2006/main">
  <p:tag name="AS_UNIQUEID" val="82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4.xml><?xml version="1.0" encoding="utf-8"?>
<p:tagLst xmlns:p="http://schemas.openxmlformats.org/presentationml/2006/main">
  <p:tag name="AS_UNIQUEID" val="82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5.xml><?xml version="1.0" encoding="utf-8"?>
<p:tagLst xmlns:p="http://schemas.openxmlformats.org/presentationml/2006/main">
  <p:tag name="AS_UNIQUEID" val="82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6.xml><?xml version="1.0" encoding="utf-8"?>
<p:tagLst xmlns:p="http://schemas.openxmlformats.org/presentationml/2006/main">
  <p:tag name="AS_UNIQUEID" val="82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7.xml><?xml version="1.0" encoding="utf-8"?>
<p:tagLst xmlns:p="http://schemas.openxmlformats.org/presentationml/2006/main">
  <p:tag name="AS_UNIQUEID" val="3981"/>
</p:tagLst>
</file>

<file path=ppt/tags/tag128.xml><?xml version="1.0" encoding="utf-8"?>
<p:tagLst xmlns:p="http://schemas.openxmlformats.org/presentationml/2006/main">
  <p:tag name="AS_UNIQUEID" val="83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29.xml><?xml version="1.0" encoding="utf-8"?>
<p:tagLst xmlns:p="http://schemas.openxmlformats.org/presentationml/2006/main">
  <p:tag name="AS_UNIQUEID" val="83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0.xml><?xml version="1.0" encoding="utf-8"?>
<p:tagLst xmlns:p="http://schemas.openxmlformats.org/presentationml/2006/main">
  <p:tag name="AS_UNIQUEID" val="83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1.xml><?xml version="1.0" encoding="utf-8"?>
<p:tagLst xmlns:p="http://schemas.openxmlformats.org/presentationml/2006/main">
  <p:tag name="AS_UNIQUEID" val="3982"/>
</p:tagLst>
</file>

<file path=ppt/tags/tag132.xml><?xml version="1.0" encoding="utf-8"?>
<p:tagLst xmlns:p="http://schemas.openxmlformats.org/presentationml/2006/main">
  <p:tag name="AS_UNIQUEID" val="835"/>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3.xml><?xml version="1.0" encoding="utf-8"?>
<p:tagLst xmlns:p="http://schemas.openxmlformats.org/presentationml/2006/main">
  <p:tag name="AS_UNIQUEID" val="836"/>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4.xml><?xml version="1.0" encoding="utf-8"?>
<p:tagLst xmlns:p="http://schemas.openxmlformats.org/presentationml/2006/main">
  <p:tag name="AS_UNIQUEID" val="837"/>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5.xml><?xml version="1.0" encoding="utf-8"?>
<p:tagLst xmlns:p="http://schemas.openxmlformats.org/presentationml/2006/main">
  <p:tag name="AS_UNIQUEID" val="838"/>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6.xml><?xml version="1.0" encoding="utf-8"?>
<p:tagLst xmlns:p="http://schemas.openxmlformats.org/presentationml/2006/main">
  <p:tag name="AS_UNIQUEID" val="839"/>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7.xml><?xml version="1.0" encoding="utf-8"?>
<p:tagLst xmlns:p="http://schemas.openxmlformats.org/presentationml/2006/main">
  <p:tag name="AS_UNIQUEID" val="840"/>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8.xml><?xml version="1.0" encoding="utf-8"?>
<p:tagLst xmlns:p="http://schemas.openxmlformats.org/presentationml/2006/main">
  <p:tag name="AS_UNIQUEID" val="841"/>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9.xml><?xml version="1.0" encoding="utf-8"?>
<p:tagLst xmlns:p="http://schemas.openxmlformats.org/presentationml/2006/main">
  <p:tag name="AS_UNIQUEID" val="842"/>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0.xml><?xml version="1.0" encoding="utf-8"?>
<p:tagLst xmlns:p="http://schemas.openxmlformats.org/presentationml/2006/main">
  <p:tag name="AS_UNIQUEID" val="3983"/>
</p:tagLst>
</file>

<file path=ppt/tags/tag141.xml><?xml version="1.0" encoding="utf-8"?>
<p:tagLst xmlns:p="http://schemas.openxmlformats.org/presentationml/2006/main">
  <p:tag name="AS_UNIQUEID" val="84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2.xml><?xml version="1.0" encoding="utf-8"?>
<p:tagLst xmlns:p="http://schemas.openxmlformats.org/presentationml/2006/main">
  <p:tag name="AS_UNIQUEID" val="845"/>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3.xml><?xml version="1.0" encoding="utf-8"?>
<p:tagLst xmlns:p="http://schemas.openxmlformats.org/presentationml/2006/main">
  <p:tag name="AS_UNIQUEID" val="846"/>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4.xml><?xml version="1.0" encoding="utf-8"?>
<p:tagLst xmlns:p="http://schemas.openxmlformats.org/presentationml/2006/main">
  <p:tag name="AS_UNIQUEID" val="84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5.xml><?xml version="1.0" encoding="utf-8"?>
<p:tagLst xmlns:p="http://schemas.openxmlformats.org/presentationml/2006/main">
  <p:tag name="AS_UNIQUEID" val="84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6.xml><?xml version="1.0" encoding="utf-8"?>
<p:tagLst xmlns:p="http://schemas.openxmlformats.org/presentationml/2006/main">
  <p:tag name="AS_UNIQUEID" val="84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7.xml><?xml version="1.0" encoding="utf-8"?>
<p:tagLst xmlns:p="http://schemas.openxmlformats.org/presentationml/2006/main">
  <p:tag name="AS_UNIQUEID" val="85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8.xml><?xml version="1.0" encoding="utf-8"?>
<p:tagLst xmlns:p="http://schemas.openxmlformats.org/presentationml/2006/main">
  <p:tag name="AS_UNIQUEID" val="85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AS_UNIQUEID" val="85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AS_UNIQUEID" val="85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1.xml><?xml version="1.0" encoding="utf-8"?>
<p:tagLst xmlns:p="http://schemas.openxmlformats.org/presentationml/2006/main">
  <p:tag name="AS_UNIQUEID" val="3984"/>
</p:tagLst>
</file>

<file path=ppt/tags/tag152.xml><?xml version="1.0" encoding="utf-8"?>
<p:tagLst xmlns:p="http://schemas.openxmlformats.org/presentationml/2006/main">
  <p:tag name="AS_UNIQUEID" val="85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3.xml><?xml version="1.0" encoding="utf-8"?>
<p:tagLst xmlns:p="http://schemas.openxmlformats.org/presentationml/2006/main">
  <p:tag name="AS_UNIQUEID" val="856"/>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4.xml><?xml version="1.0" encoding="utf-8"?>
<p:tagLst xmlns:p="http://schemas.openxmlformats.org/presentationml/2006/main">
  <p:tag name="AS_UNIQUEID" val="857"/>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5.xml><?xml version="1.0" encoding="utf-8"?>
<p:tagLst xmlns:p="http://schemas.openxmlformats.org/presentationml/2006/main">
  <p:tag name="AS_UNIQUEID" val="85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6.xml><?xml version="1.0" encoding="utf-8"?>
<p:tagLst xmlns:p="http://schemas.openxmlformats.org/presentationml/2006/main">
  <p:tag name="AS_UNIQUEID" val="85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7.xml><?xml version="1.0" encoding="utf-8"?>
<p:tagLst xmlns:p="http://schemas.openxmlformats.org/presentationml/2006/main">
  <p:tag name="AS_UNIQUEID" val="86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8.xml><?xml version="1.0" encoding="utf-8"?>
<p:tagLst xmlns:p="http://schemas.openxmlformats.org/presentationml/2006/main">
  <p:tag name="AS_UNIQUEID" val="86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9.xml><?xml version="1.0" encoding="utf-8"?>
<p:tagLst xmlns:p="http://schemas.openxmlformats.org/presentationml/2006/main">
  <p:tag name="AS_UNIQUEID" val="86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0.xml><?xml version="1.0" encoding="utf-8"?>
<p:tagLst xmlns:p="http://schemas.openxmlformats.org/presentationml/2006/main">
  <p:tag name="AS_UNIQUEID" val="86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1.xml><?xml version="1.0" encoding="utf-8"?>
<p:tagLst xmlns:p="http://schemas.openxmlformats.org/presentationml/2006/main">
  <p:tag name="AS_UNIQUEID" val="3985"/>
</p:tagLst>
</file>

<file path=ppt/tags/tag162.xml><?xml version="1.0" encoding="utf-8"?>
<p:tagLst xmlns:p="http://schemas.openxmlformats.org/presentationml/2006/main">
  <p:tag name="AS_UNIQUEID" val="865"/>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AS_UNIQUEID" val="86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AS_UNIQUEID" val="86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AS_UNIQUEID" val="86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AS_UNIQUEID" val="86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AS_UNIQUEID" val="87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AS_UNIQUEID" val="3986"/>
</p:tagLst>
</file>

<file path=ppt/tags/tag169.xml><?xml version="1.0" encoding="utf-8"?>
<p:tagLst xmlns:p="http://schemas.openxmlformats.org/presentationml/2006/main">
  <p:tag name="AS_UNIQUEID" val="872"/>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AS_UNIQUEID" val="873"/>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1.xml><?xml version="1.0" encoding="utf-8"?>
<p:tagLst xmlns:p="http://schemas.openxmlformats.org/presentationml/2006/main">
  <p:tag name="AS_UNIQUEID" val="874"/>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2.xml><?xml version="1.0" encoding="utf-8"?>
<p:tagLst xmlns:p="http://schemas.openxmlformats.org/presentationml/2006/main">
  <p:tag name="AS_UNIQUEID" val="87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3.xml><?xml version="1.0" encoding="utf-8"?>
<p:tagLst xmlns:p="http://schemas.openxmlformats.org/presentationml/2006/main">
  <p:tag name="AS_UNIQUEID" val="87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4.xml><?xml version="1.0" encoding="utf-8"?>
<p:tagLst xmlns:p="http://schemas.openxmlformats.org/presentationml/2006/main">
  <p:tag name="AS_UNIQUEID" val="87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5.xml><?xml version="1.0" encoding="utf-8"?>
<p:tagLst xmlns:p="http://schemas.openxmlformats.org/presentationml/2006/main">
  <p:tag name="AS_UNIQUEID" val="3987"/>
</p:tagLst>
</file>

<file path=ppt/tags/tag176.xml><?xml version="1.0" encoding="utf-8"?>
<p:tagLst xmlns:p="http://schemas.openxmlformats.org/presentationml/2006/main">
  <p:tag name="AS_UNIQUEID" val="879"/>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77.xml><?xml version="1.0" encoding="utf-8"?>
<p:tagLst xmlns:p="http://schemas.openxmlformats.org/presentationml/2006/main">
  <p:tag name="AS_UNIQUEID" val="880"/>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8.xml><?xml version="1.0" encoding="utf-8"?>
<p:tagLst xmlns:p="http://schemas.openxmlformats.org/presentationml/2006/main">
  <p:tag name="AS_UNIQUEID" val="881"/>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9.xml><?xml version="1.0" encoding="utf-8"?>
<p:tagLst xmlns:p="http://schemas.openxmlformats.org/presentationml/2006/main">
  <p:tag name="AS_UNIQUEID" val="882"/>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0.xml><?xml version="1.0" encoding="utf-8"?>
<p:tagLst xmlns:p="http://schemas.openxmlformats.org/presentationml/2006/main">
  <p:tag name="AS_UNIQUEID" val="883"/>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1.xml><?xml version="1.0" encoding="utf-8"?>
<p:tagLst xmlns:p="http://schemas.openxmlformats.org/presentationml/2006/main">
  <p:tag name="AS_UNIQUEID" val="884"/>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2.xml><?xml version="1.0" encoding="utf-8"?>
<p:tagLst xmlns:p="http://schemas.openxmlformats.org/presentationml/2006/main">
  <p:tag name="AS_UNIQUEID" val="885"/>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3.xml><?xml version="1.0" encoding="utf-8"?>
<p:tagLst xmlns:p="http://schemas.openxmlformats.org/presentationml/2006/main">
  <p:tag name="AS_UNIQUEID" val="886"/>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4.xml><?xml version="1.0" encoding="utf-8"?>
<p:tagLst xmlns:p="http://schemas.openxmlformats.org/presentationml/2006/main">
  <p:tag name="AS_UNIQUEID" val="3988"/>
</p:tagLst>
</file>

<file path=ppt/tags/tag185.xml><?xml version="1.0" encoding="utf-8"?>
<p:tagLst xmlns:p="http://schemas.openxmlformats.org/presentationml/2006/main">
  <p:tag name="AS_UNIQUEID" val="888"/>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86.xml><?xml version="1.0" encoding="utf-8"?>
<p:tagLst xmlns:p="http://schemas.openxmlformats.org/presentationml/2006/main">
  <p:tag name="AS_UNIQUEID" val="889"/>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7.xml><?xml version="1.0" encoding="utf-8"?>
<p:tagLst xmlns:p="http://schemas.openxmlformats.org/presentationml/2006/main">
  <p:tag name="AS_UNIQUEID" val="890"/>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8.xml><?xml version="1.0" encoding="utf-8"?>
<p:tagLst xmlns:p="http://schemas.openxmlformats.org/presentationml/2006/main">
  <p:tag name="AS_UNIQUEID" val="891"/>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9.xml><?xml version="1.0" encoding="utf-8"?>
<p:tagLst xmlns:p="http://schemas.openxmlformats.org/presentationml/2006/main">
  <p:tag name="AS_UNIQUEID" val="892"/>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0.xml><?xml version="1.0" encoding="utf-8"?>
<p:tagLst xmlns:p="http://schemas.openxmlformats.org/presentationml/2006/main">
  <p:tag name="AS_UNIQUEID" val="893"/>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1.xml><?xml version="1.0" encoding="utf-8"?>
<p:tagLst xmlns:p="http://schemas.openxmlformats.org/presentationml/2006/main">
  <p:tag name="AS_UNIQUEID" val="894"/>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2.xml><?xml version="1.0" encoding="utf-8"?>
<p:tagLst xmlns:p="http://schemas.openxmlformats.org/presentationml/2006/main">
  <p:tag name="AS_UNIQUEID" val="895"/>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3.xml><?xml version="1.0" encoding="utf-8"?>
<p:tagLst xmlns:p="http://schemas.openxmlformats.org/presentationml/2006/main">
  <p:tag name="AS_UNIQUEID" val="3989"/>
</p:tagLst>
</file>

<file path=ppt/tags/tag194.xml><?xml version="1.0" encoding="utf-8"?>
<p:tagLst xmlns:p="http://schemas.openxmlformats.org/presentationml/2006/main">
  <p:tag name="AS_UNIQUEID" val="897"/>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5.xml><?xml version="1.0" encoding="utf-8"?>
<p:tagLst xmlns:p="http://schemas.openxmlformats.org/presentationml/2006/main">
  <p:tag name="AS_UNIQUEID" val="898"/>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6.xml><?xml version="1.0" encoding="utf-8"?>
<p:tagLst xmlns:p="http://schemas.openxmlformats.org/presentationml/2006/main">
  <p:tag name="AS_UNIQUEID" val="899"/>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97.xml><?xml version="1.0" encoding="utf-8"?>
<p:tagLst xmlns:p="http://schemas.openxmlformats.org/presentationml/2006/main">
  <p:tag name="AS_UNIQUEID" val="900"/>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8.xml><?xml version="1.0" encoding="utf-8"?>
<p:tagLst xmlns:p="http://schemas.openxmlformats.org/presentationml/2006/main">
  <p:tag name="AS_UNIQUEID" val="901"/>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9.xml><?xml version="1.0" encoding="utf-8"?>
<p:tagLst xmlns:p="http://schemas.openxmlformats.org/presentationml/2006/main">
  <p:tag name="AS_UNIQUEID" val="902"/>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00.xml><?xml version="1.0" encoding="utf-8"?>
<p:tagLst xmlns:p="http://schemas.openxmlformats.org/presentationml/2006/main">
  <p:tag name="AS_UNIQUEID" val="903"/>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01.xml><?xml version="1.0" encoding="utf-8"?>
<p:tagLst xmlns:p="http://schemas.openxmlformats.org/presentationml/2006/main">
  <p:tag name="AS_UNIQUEID" val="904"/>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02.xml><?xml version="1.0" encoding="utf-8"?>
<p:tagLst xmlns:p="http://schemas.openxmlformats.org/presentationml/2006/main">
  <p:tag name="AS_UNIQUEID" val="905"/>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03.xml><?xml version="1.0" encoding="utf-8"?>
<p:tagLst xmlns:p="http://schemas.openxmlformats.org/presentationml/2006/main">
  <p:tag name="AS_UNIQUEID" val="3990"/>
</p:tagLst>
</file>

<file path=ppt/tags/tag204.xml><?xml version="1.0" encoding="utf-8"?>
<p:tagLst xmlns:p="http://schemas.openxmlformats.org/presentationml/2006/main">
  <p:tag name="AS_UNIQUEID" val="907"/>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05.xml><?xml version="1.0" encoding="utf-8"?>
<p:tagLst xmlns:p="http://schemas.openxmlformats.org/presentationml/2006/main">
  <p:tag name="AS_UNIQUEID" val="908"/>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6.xml><?xml version="1.0" encoding="utf-8"?>
<p:tagLst xmlns:p="http://schemas.openxmlformats.org/presentationml/2006/main">
  <p:tag name="AS_UNIQUEID" val="909"/>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7.xml><?xml version="1.0" encoding="utf-8"?>
<p:tagLst xmlns:p="http://schemas.openxmlformats.org/presentationml/2006/main">
  <p:tag name="AS_UNIQUEID" val="910"/>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8.xml><?xml version="1.0" encoding="utf-8"?>
<p:tagLst xmlns:p="http://schemas.openxmlformats.org/presentationml/2006/main">
  <p:tag name="AS_UNIQUEID" val="911"/>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9.xml><?xml version="1.0" encoding="utf-8"?>
<p:tagLst xmlns:p="http://schemas.openxmlformats.org/presentationml/2006/main">
  <p:tag name="AS_UNIQUEID" val="912"/>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10.xml><?xml version="1.0" encoding="utf-8"?>
<p:tagLst xmlns:p="http://schemas.openxmlformats.org/presentationml/2006/main">
  <p:tag name="AS_UNIQUEID" val="913"/>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11.xml><?xml version="1.0" encoding="utf-8"?>
<p:tagLst xmlns:p="http://schemas.openxmlformats.org/presentationml/2006/main">
  <p:tag name="AS_UNIQUEID" val="914"/>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12.xml><?xml version="1.0" encoding="utf-8"?>
<p:tagLst xmlns:p="http://schemas.openxmlformats.org/presentationml/2006/main">
  <p:tag name="AS_UNIQUEID" val="3991"/>
</p:tagLst>
</file>

<file path=ppt/tags/tag213.xml><?xml version="1.0" encoding="utf-8"?>
<p:tagLst xmlns:p="http://schemas.openxmlformats.org/presentationml/2006/main">
  <p:tag name="AS_UNIQUEID" val="916"/>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4.xml><?xml version="1.0" encoding="utf-8"?>
<p:tagLst xmlns:p="http://schemas.openxmlformats.org/presentationml/2006/main">
  <p:tag name="AS_UNIQUEID" val="917"/>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5.xml><?xml version="1.0" encoding="utf-8"?>
<p:tagLst xmlns:p="http://schemas.openxmlformats.org/presentationml/2006/main">
  <p:tag name="AS_UNIQUEID" val="918"/>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16.xml><?xml version="1.0" encoding="utf-8"?>
<p:tagLst xmlns:p="http://schemas.openxmlformats.org/presentationml/2006/main">
  <p:tag name="AS_UNIQUEID" val="919"/>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7.xml><?xml version="1.0" encoding="utf-8"?>
<p:tagLst xmlns:p="http://schemas.openxmlformats.org/presentationml/2006/main">
  <p:tag name="AS_UNIQUEID" val="920"/>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8.xml><?xml version="1.0" encoding="utf-8"?>
<p:tagLst xmlns:p="http://schemas.openxmlformats.org/presentationml/2006/main">
  <p:tag name="AS_UNIQUEID" val="921"/>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9.xml><?xml version="1.0" encoding="utf-8"?>
<p:tagLst xmlns:p="http://schemas.openxmlformats.org/presentationml/2006/main">
  <p:tag name="AS_UNIQUEID" val="922"/>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0.xml><?xml version="1.0" encoding="utf-8"?>
<p:tagLst xmlns:p="http://schemas.openxmlformats.org/presentationml/2006/main">
  <p:tag name="AS_UNIQUEID" val="923"/>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1.xml><?xml version="1.0" encoding="utf-8"?>
<p:tagLst xmlns:p="http://schemas.openxmlformats.org/presentationml/2006/main">
  <p:tag name="AS_UNIQUEID" val="924"/>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2.xml><?xml version="1.0" encoding="utf-8"?>
<p:tagLst xmlns:p="http://schemas.openxmlformats.org/presentationml/2006/main">
  <p:tag name="AS_UNIQUEID" val="925"/>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3.xml><?xml version="1.0" encoding="utf-8"?>
<p:tagLst xmlns:p="http://schemas.openxmlformats.org/presentationml/2006/main">
  <p:tag name="AS_UNIQUEID" val="926"/>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4.xml><?xml version="1.0" encoding="utf-8"?>
<p:tagLst xmlns:p="http://schemas.openxmlformats.org/presentationml/2006/main">
  <p:tag name="AS_UNIQUEID" val="3992"/>
</p:tagLst>
</file>

<file path=ppt/tags/tag225.xml><?xml version="1.0" encoding="utf-8"?>
<p:tagLst xmlns:p="http://schemas.openxmlformats.org/presentationml/2006/main">
  <p:tag name="AS_UNIQUEID" val="928"/>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26.xml><?xml version="1.0" encoding="utf-8"?>
<p:tagLst xmlns:p="http://schemas.openxmlformats.org/presentationml/2006/main">
  <p:tag name="AS_UNIQUEID" val="929"/>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27.xml><?xml version="1.0" encoding="utf-8"?>
<p:tagLst xmlns:p="http://schemas.openxmlformats.org/presentationml/2006/main">
  <p:tag name="AS_UNIQUEID" val="930"/>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28.xml><?xml version="1.0" encoding="utf-8"?>
<p:tagLst xmlns:p="http://schemas.openxmlformats.org/presentationml/2006/main">
  <p:tag name="AS_UNIQUEID" val="931"/>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29.xml><?xml version="1.0" encoding="utf-8"?>
<p:tagLst xmlns:p="http://schemas.openxmlformats.org/presentationml/2006/main">
  <p:tag name="AS_UNIQUEID" val="932"/>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30.xml><?xml version="1.0" encoding="utf-8"?>
<p:tagLst xmlns:p="http://schemas.openxmlformats.org/presentationml/2006/main">
  <p:tag name="AS_UNIQUEID" val="933"/>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31.xml><?xml version="1.0" encoding="utf-8"?>
<p:tagLst xmlns:p="http://schemas.openxmlformats.org/presentationml/2006/main">
  <p:tag name="AS_UNIQUEID" val="934"/>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32.xml><?xml version="1.0" encoding="utf-8"?>
<p:tagLst xmlns:p="http://schemas.openxmlformats.org/presentationml/2006/main">
  <p:tag name="AS_UNIQUEID" val="93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33.xml><?xml version="1.0" encoding="utf-8"?>
<p:tagLst xmlns:p="http://schemas.openxmlformats.org/presentationml/2006/main">
  <p:tag name="AS_UNIQUEID" val="3993"/>
</p:tagLst>
</file>

<file path=ppt/tags/tag234.xml><?xml version="1.0" encoding="utf-8"?>
<p:tagLst xmlns:p="http://schemas.openxmlformats.org/presentationml/2006/main">
  <p:tag name="AS_UNIQUEID" val="209"/>
</p:tagLst>
</file>

<file path=ppt/tags/tag235.xml><?xml version="1.0" encoding="utf-8"?>
<p:tagLst xmlns:p="http://schemas.openxmlformats.org/presentationml/2006/main">
  <p:tag name="AS_UNIQUEID" val="210"/>
</p:tagLst>
</file>

<file path=ppt/tags/tag236.xml><?xml version="1.0" encoding="utf-8"?>
<p:tagLst xmlns:p="http://schemas.openxmlformats.org/presentationml/2006/main">
  <p:tag name="AS_UNIQUEID" val="211"/>
</p:tagLst>
</file>

<file path=ppt/tags/tag237.xml><?xml version="1.0" encoding="utf-8"?>
<p:tagLst xmlns:p="http://schemas.openxmlformats.org/presentationml/2006/main">
  <p:tag name="AS_UNIQUEID" val="3994"/>
</p:tagLst>
</file>

<file path=ppt/tags/tag238.xml><?xml version="1.0" encoding="utf-8"?>
<p:tagLst xmlns:p="http://schemas.openxmlformats.org/presentationml/2006/main">
  <p:tag name="AS_UNIQUEID" val="232"/>
</p:tagLst>
</file>

<file path=ppt/tags/tag239.xml><?xml version="1.0" encoding="utf-8"?>
<p:tagLst xmlns:p="http://schemas.openxmlformats.org/presentationml/2006/main">
  <p:tag name="AS_UNIQUEID" val="233"/>
</p:tagLst>
</file>

<file path=ppt/tags/tag240.xml><?xml version="1.0" encoding="utf-8"?>
<p:tagLst xmlns:p="http://schemas.openxmlformats.org/presentationml/2006/main">
  <p:tag name="AS_UNIQUEID" val="3995"/>
</p:tagLst>
</file>

<file path=ppt/tags/tag241.xml><?xml version="1.0" encoding="utf-8"?>
<p:tagLst xmlns:p="http://schemas.openxmlformats.org/presentationml/2006/main">
  <p:tag name="AS_UNIQUEID" val="1897"/>
</p:tagLst>
</file>

<file path=ppt/tags/tag242.xml><?xml version="1.0" encoding="utf-8"?>
<p:tagLst xmlns:p="http://schemas.openxmlformats.org/presentationml/2006/main">
  <p:tag name="AS_UNIQUEID" val="1898"/>
</p:tagLst>
</file>

<file path=ppt/tags/tag243.xml><?xml version="1.0" encoding="utf-8"?>
<p:tagLst xmlns:p="http://schemas.openxmlformats.org/presentationml/2006/main">
  <p:tag name="AS_UNIQUEID" val="1899"/>
</p:tagLst>
</file>

<file path=ppt/tags/tag244.xml><?xml version="1.0" encoding="utf-8"?>
<p:tagLst xmlns:p="http://schemas.openxmlformats.org/presentationml/2006/main">
  <p:tag name="AS_UNIQUEID" val="1900"/>
</p:tagLst>
</file>

<file path=ppt/tags/tag245.xml><?xml version="1.0" encoding="utf-8"?>
<p:tagLst xmlns:p="http://schemas.openxmlformats.org/presentationml/2006/main">
  <p:tag name="AS_UNIQUEID" val="1901"/>
</p:tagLst>
</file>

<file path=ppt/tags/tag246.xml><?xml version="1.0" encoding="utf-8"?>
<p:tagLst xmlns:p="http://schemas.openxmlformats.org/presentationml/2006/main">
  <p:tag name="AS_UNIQUEID" val="3996"/>
</p:tagLst>
</file>

<file path=ppt/tags/tag247.xml><?xml version="1.0" encoding="utf-8"?>
<p:tagLst xmlns:p="http://schemas.openxmlformats.org/presentationml/2006/main">
  <p:tag name="AS_UNIQUEID" val="758"/>
</p:tagLst>
</file>

<file path=ppt/tags/tag248.xml><?xml version="1.0" encoding="utf-8"?>
<p:tagLst xmlns:p="http://schemas.openxmlformats.org/presentationml/2006/main">
  <p:tag name="AS_UNIQUEID" val="759"/>
</p:tagLst>
</file>

<file path=ppt/tags/tag249.xml><?xml version="1.0" encoding="utf-8"?>
<p:tagLst xmlns:p="http://schemas.openxmlformats.org/presentationml/2006/main">
  <p:tag name="AS_UNIQUEID" val="3997"/>
</p:tagLst>
</file>

<file path=ppt/tags/tag250.xml><?xml version="1.0" encoding="utf-8"?>
<p:tagLst xmlns:p="http://schemas.openxmlformats.org/presentationml/2006/main">
  <p:tag name="AS_UNIQUEID" val="3384"/>
</p:tagLst>
</file>

<file path=ppt/tags/tag251.xml><?xml version="1.0" encoding="utf-8"?>
<p:tagLst xmlns:p="http://schemas.openxmlformats.org/presentationml/2006/main">
  <p:tag name="AS_UNIQUEID" val="3385"/>
</p:tagLst>
</file>

<file path=ppt/tags/tag252.xml><?xml version="1.0" encoding="utf-8"?>
<p:tagLst xmlns:p="http://schemas.openxmlformats.org/presentationml/2006/main">
  <p:tag name="AS_UNIQUEID" val="3386"/>
</p:tagLst>
</file>

<file path=ppt/tags/tag253.xml><?xml version="1.0" encoding="utf-8"?>
<p:tagLst xmlns:p="http://schemas.openxmlformats.org/presentationml/2006/main">
  <p:tag name="AS_UNIQUEID" val="3387"/>
</p:tagLst>
</file>

<file path=ppt/tags/tag254.xml><?xml version="1.0" encoding="utf-8"?>
<p:tagLst xmlns:p="http://schemas.openxmlformats.org/presentationml/2006/main">
  <p:tag name="AS_UNIQUEID" val="3998"/>
</p:tagLst>
</file>

<file path=ppt/tags/tag255.xml><?xml version="1.0" encoding="utf-8"?>
<p:tagLst xmlns:p="http://schemas.openxmlformats.org/presentationml/2006/main">
  <p:tag name="AS_UNIQUEID" val="1323"/>
</p:tagLst>
</file>

<file path=ppt/tags/tag256.xml><?xml version="1.0" encoding="utf-8"?>
<p:tagLst xmlns:p="http://schemas.openxmlformats.org/presentationml/2006/main">
  <p:tag name="AS_UNIQUEID" val="3999"/>
</p:tagLst>
</file>

<file path=ppt/tags/tag257.xml><?xml version="1.0" encoding="utf-8"?>
<p:tagLst xmlns:p="http://schemas.openxmlformats.org/presentationml/2006/main">
  <p:tag name="AS_UNIQUEID" val="939"/>
  <p:tag name="KSO_WM_BEAUTIFY_FLAG" val="#wm#"/>
  <p:tag name="KSO_WM_TAG_VERSION" val="1.0"/>
  <p:tag name="KSO_WM_TEMPLATE_CATEGORY" val="custom"/>
  <p:tag name="KSO_WM_TEMPLATE_INDEX" val="20202692"/>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AS_UNIQUEID" val="940"/>
  <p:tag name="KSO_WM_BEAUTIFY_FLAG" val="#wm#"/>
  <p:tag name="KSO_WM_TAG_VERSION" val="1.0"/>
  <p:tag name="KSO_WM_TEMPLATE_CATEGORY" val="custom"/>
  <p:tag name="KSO_WM_TEMPLATE_INDEX" val="20202692"/>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AS_UNIQUEID" val="94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AS_UNIQUEID" val="94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1.xml><?xml version="1.0" encoding="utf-8"?>
<p:tagLst xmlns:p="http://schemas.openxmlformats.org/presentationml/2006/main">
  <p:tag name="AS_UNIQUEID" val="94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2.xml><?xml version="1.0" encoding="utf-8"?>
<p:tagLst xmlns:p="http://schemas.openxmlformats.org/presentationml/2006/main">
  <p:tag name="AS_UNIQUEID" val="944"/>
  <p:tag name="KSO_WM_BEAUTIFY_FLAG" val="#wm#"/>
  <p:tag name="KSO_WM_TAG_VERSION" val="1.0"/>
  <p:tag name="KSO_WM_TEMPLATE_CATEGORY" val="custom"/>
  <p:tag name="KSO_WM_TEMPLATE_COLOR_TYPE" val="1"/>
  <p:tag name="KSO_WM_TEMPLATE_INDEX" val="20202692"/>
  <p:tag name="KSO_WM_TEMPLATE_MASTER_THUMB_INDEX" val="12"/>
  <p:tag name="KSO_WM_TEMPLATE_MASTER_TYPE" val="1"/>
  <p:tag name="KSO_WM_TEMPLATE_SUBCATEGORY" val="0"/>
  <p:tag name="KSO_WM_TEMPLATE_THUMBS_INDEX" val="1、4、7、8、9、10、11、12、13、14、15"/>
</p:tagLst>
</file>

<file path=ppt/tags/tag263.xml><?xml version="1.0" encoding="utf-8"?>
<p:tagLst xmlns:p="http://schemas.openxmlformats.org/presentationml/2006/main">
  <p:tag name="AS_UNIQUEID" val="945"/>
</p:tagLst>
</file>

<file path=ppt/tags/tag264.xml><?xml version="1.0" encoding="utf-8"?>
<p:tagLst xmlns:p="http://schemas.openxmlformats.org/presentationml/2006/main">
  <p:tag name="AS_UNIQUEID" val="3573"/>
</p:tagLst>
</file>

<file path=ppt/tags/tag265.xml><?xml version="1.0" encoding="utf-8"?>
<p:tagLst xmlns:p="http://schemas.openxmlformats.org/presentationml/2006/main">
  <p:tag name="AS_UNIQUEID" val="3929"/>
</p:tagLst>
</file>

<file path=ppt/tags/tag266.xml><?xml version="1.0" encoding="utf-8"?>
<p:tagLst xmlns:p="http://schemas.openxmlformats.org/presentationml/2006/main">
  <p:tag name="AS_UNIQUEID" val="4004"/>
</p:tagLst>
</file>

<file path=ppt/tags/tag267.xml><?xml version="1.0" encoding="utf-8"?>
<p:tagLst xmlns:p="http://schemas.openxmlformats.org/presentationml/2006/main">
  <p:tag name="AS_UNIQUEID" val="1029"/>
</p:tagLst>
</file>

<file path=ppt/tags/tag268.xml><?xml version="1.0" encoding="utf-8"?>
<p:tagLst xmlns:p="http://schemas.openxmlformats.org/presentationml/2006/main">
  <p:tag name="AS_UNIQUEID" val="1030"/>
</p:tagLst>
</file>

<file path=ppt/tags/tag269.xml><?xml version="1.0" encoding="utf-8"?>
<p:tagLst xmlns:p="http://schemas.openxmlformats.org/presentationml/2006/main">
  <p:tag name="AS_UNIQUEID" val="1031"/>
</p:tagLst>
</file>

<file path=ppt/tags/tag270.xml><?xml version="1.0" encoding="utf-8"?>
<p:tagLst xmlns:p="http://schemas.openxmlformats.org/presentationml/2006/main">
  <p:tag name="AS_UNIQUEID" val="1032"/>
</p:tagLst>
</file>

<file path=ppt/tags/tag271.xml><?xml version="1.0" encoding="utf-8"?>
<p:tagLst xmlns:p="http://schemas.openxmlformats.org/presentationml/2006/main">
  <p:tag name="AS_UNIQUEID" val="1033"/>
</p:tagLst>
</file>

<file path=ppt/tags/tag272.xml><?xml version="1.0" encoding="utf-8"?>
<p:tagLst xmlns:p="http://schemas.openxmlformats.org/presentationml/2006/main">
  <p:tag name="AS_UNIQUEID" val="1034"/>
</p:tagLst>
</file>

<file path=ppt/tags/tag273.xml><?xml version="1.0" encoding="utf-8"?>
<p:tagLst xmlns:p="http://schemas.openxmlformats.org/presentationml/2006/main">
  <p:tag name="AS_UNIQUEID" val="4000"/>
</p:tagLst>
</file>

<file path=ppt/tags/tag274.xml><?xml version="1.0" encoding="utf-8"?>
<p:tagLst xmlns:p="http://schemas.openxmlformats.org/presentationml/2006/main">
  <p:tag name="AS_UNIQUEID" val="252"/>
</p:tagLst>
</file>

<file path=ppt/tags/tag275.xml><?xml version="1.0" encoding="utf-8"?>
<p:tagLst xmlns:p="http://schemas.openxmlformats.org/presentationml/2006/main">
  <p:tag name="AS_UNIQUEID" val="253"/>
</p:tagLst>
</file>

<file path=ppt/tags/tag276.xml><?xml version="1.0" encoding="utf-8"?>
<p:tagLst xmlns:p="http://schemas.openxmlformats.org/presentationml/2006/main">
  <p:tag name="AS_UNIQUEID" val="254"/>
</p:tagLst>
</file>

<file path=ppt/tags/tag277.xml><?xml version="1.0" encoding="utf-8"?>
<p:tagLst xmlns:p="http://schemas.openxmlformats.org/presentationml/2006/main">
  <p:tag name="AS_UNIQUEID" val="4001"/>
</p:tagLst>
</file>

<file path=ppt/tags/tag278.xml><?xml version="1.0" encoding="utf-8"?>
<p:tagLst xmlns:p="http://schemas.openxmlformats.org/presentationml/2006/main">
  <p:tag name="AS_UNIQUEID" val="256"/>
  <p:tag name="KSO_WM_BEAUTIFY_FLAG" val="#wm#"/>
  <p:tag name="KSO_WM_TAG_VERSION" val="1.0"/>
  <p:tag name="KSO_WM_TEMPLATE_CATEGORY" val="custom"/>
  <p:tag name="KSO_WM_TEMPLATE_INDEX" val="20202803"/>
  <p:tag name="KSO_WM_UNIT_COMPATIBLE" val="0"/>
  <p:tag name="KSO_WM_UNIT_DIAGRAM_ISNUMVISUAL" val="0"/>
  <p:tag name="KSO_WM_UNIT_DIAGRAM_ISREFERUNIT" val="0"/>
  <p:tag name="KSO_WM_UNIT_HIGHLIGHT" val="0"/>
  <p:tag name="KSO_WM_UNIT_ID" val="custom20202803_7*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AS_UNIQUEID" val="257"/>
  <p:tag name="KSO_WM_BEAUTIFY_FLAG" val="#wm#"/>
  <p:tag name="KSO_WM_TAG_VERSION" val="1.0"/>
  <p:tag name="KSO_WM_TEMPLATE_CATEGORY" val="custom"/>
  <p:tag name="KSO_WM_TEMPLATE_INDEX" val="20202803"/>
  <p:tag name="KSO_WM_UNIT_COMPATIBLE" val="0"/>
  <p:tag name="KSO_WM_UNIT_DIAGRAM_ISNUMVISUAL" val="0"/>
  <p:tag name="KSO_WM_UNIT_DIAGRAM_ISREFERUNIT" val="0"/>
  <p:tag name="KSO_WM_UNIT_HIGHLIGHT" val="0"/>
  <p:tag name="KSO_WM_UNIT_ID" val="custom20202803_7*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AS_UNIQUEID" val="4002"/>
</p:tagLst>
</file>

<file path=ppt/tags/tag281.xml><?xml version="1.0" encoding="utf-8"?>
<p:tagLst xmlns:p="http://schemas.openxmlformats.org/presentationml/2006/main">
  <p:tag name="AS_UNIQUEID" val="4003"/>
</p:tagLst>
</file>

<file path=ppt/tags/tag282.xml><?xml version="1.0" encoding="utf-8"?>
<p:tagLst xmlns:p="http://schemas.openxmlformats.org/presentationml/2006/main">
  <p:tag name="KSO_WM_BEAUTIFY_FLAG" val="#wm#"/>
  <p:tag name="KSO_WM_SLIDE_ID" val="custom20202803_7"/>
  <p:tag name="KSO_WM_SLIDE_INDEX" val="7"/>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SPECIAL_SOURCE" val="bdnull"/>
  <p:tag name="KSO_WM_TAG_VERSION" val="1.0"/>
  <p:tag name="KSO_WM_TEMPLATE_CATEGORY" val="custom"/>
  <p:tag name="KSO_WM_TEMPLATE_COLOR_TYPE" val="1"/>
  <p:tag name="KSO_WM_TEMPLATE_INDEX" val="20202803"/>
  <p:tag name="KSO_WM_TEMPLATE_MASTER_TYPE" val="1"/>
  <p:tag name="KSO_WM_TEMPLATE_SUBCATEGORY" val="0"/>
</p:tagLst>
</file>

<file path=ppt/tags/tag283.xml><?xml version="1.0" encoding="utf-8"?>
<p:tagLst xmlns:p="http://schemas.openxmlformats.org/presentationml/2006/main">
  <p:tag name="AS_UNIQUEID" val="4005"/>
</p:tagLst>
</file>

<file path=ppt/tags/tag284.xml><?xml version="1.0" encoding="utf-8"?>
<p:tagLst xmlns:p="http://schemas.openxmlformats.org/presentationml/2006/main">
  <p:tag name="AS_UNIQUEID" val="103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85.xml><?xml version="1.0" encoding="utf-8"?>
<p:tagLst xmlns:p="http://schemas.openxmlformats.org/presentationml/2006/main">
  <p:tag name="AS_UNIQUEID" val="103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86.xml><?xml version="1.0" encoding="utf-8"?>
<p:tagLst xmlns:p="http://schemas.openxmlformats.org/presentationml/2006/main">
  <p:tag name="AS_UNIQUEID" val="1038"/>
</p:tagLst>
</file>

<file path=ppt/tags/tag287.xml><?xml version="1.0" encoding="utf-8"?>
<p:tagLst xmlns:p="http://schemas.openxmlformats.org/presentationml/2006/main">
  <p:tag name="AS_UNIQUEID" val="1040"/>
  <p:tag name="KSO_WM_UNIT_TEXT_FILL_FORE_SCHEMECOLOR_INDEX" val="13"/>
  <p:tag name="KSO_WM_UNIT_TEXT_FILL_FORE_SCHEMECOLOR_INDEX_BRIGHTNESS" val="0"/>
  <p:tag name="KSO_WM_UNIT_TEXT_FILL_TYPE" val="1"/>
</p:tagLst>
</file>

<file path=ppt/tags/tag288.xml><?xml version="1.0" encoding="utf-8"?>
<p:tagLst xmlns:p="http://schemas.openxmlformats.org/presentationml/2006/main">
  <p:tag name="AS_UNIQUEID" val="1042"/>
</p:tagLst>
</file>

<file path=ppt/tags/tag289.xml><?xml version="1.0" encoding="utf-8"?>
<p:tagLst xmlns:p="http://schemas.openxmlformats.org/presentationml/2006/main">
  <p:tag name="AS_UNIQUEID" val="4006"/>
</p:tagLst>
</file>

<file path=ppt/tags/tag290.xml><?xml version="1.0" encoding="utf-8"?>
<p:tagLst xmlns:p="http://schemas.openxmlformats.org/presentationml/2006/main">
  <p:tag name="AS_UNIQUEID" val="4007"/>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SPECIAL_SOURCE" val="bdnull"/>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292.xml><?xml version="1.0" encoding="utf-8"?>
<p:tagLst xmlns:p="http://schemas.openxmlformats.org/presentationml/2006/main">
  <p:tag name="AS_UNIQUEID" val="4008"/>
</p:tagLst>
</file>

<file path=ppt/tags/tag293.xml><?xml version="1.0" encoding="utf-8"?>
<p:tagLst xmlns:p="http://schemas.openxmlformats.org/presentationml/2006/main">
  <p:tag name="AS_UNIQUEID" val="126"/>
</p:tagLst>
</file>

<file path=ppt/tags/tag294.xml><?xml version="1.0" encoding="utf-8"?>
<p:tagLst xmlns:p="http://schemas.openxmlformats.org/presentationml/2006/main">
  <p:tag name="AS_UNIQUEID" val="1046"/>
</p:tagLst>
</file>

<file path=ppt/tags/tag295.xml><?xml version="1.0" encoding="utf-8"?>
<p:tagLst xmlns:p="http://schemas.openxmlformats.org/presentationml/2006/main">
  <p:tag name="AS_UNIQUEID" val="1047"/>
</p:tagLst>
</file>

<file path=ppt/tags/tag296.xml><?xml version="1.0" encoding="utf-8"?>
<p:tagLst xmlns:p="http://schemas.openxmlformats.org/presentationml/2006/main">
  <p:tag name="AS_UNIQUEID" val="3603"/>
  <p:tag name="KSO_WM_BEAUTIFY_FLAG" val=""/>
</p:tagLst>
</file>

<file path=ppt/tags/tag297.xml><?xml version="1.0" encoding="utf-8"?>
<p:tagLst xmlns:p="http://schemas.openxmlformats.org/presentationml/2006/main">
  <p:tag name="AS_UNIQUEID" val="4009"/>
</p:tagLst>
</file>

<file path=ppt/tags/tag298.xml><?xml version="1.0" encoding="utf-8"?>
<p:tagLst xmlns:p="http://schemas.openxmlformats.org/presentationml/2006/main">
  <p:tag name="AS_UNIQUEID" val="4010"/>
</p:tagLst>
</file>

<file path=ppt/tags/tag299.xml><?xml version="1.0" encoding="utf-8"?>
<p:tagLst xmlns:p="http://schemas.openxmlformats.org/presentationml/2006/main">
  <p:tag name="KSO_WM_SPECIAL_SOURCE" val="bdnull"/>
</p:tagLst>
</file>

<file path=ppt/tags/tag300.xml><?xml version="1.0" encoding="utf-8"?>
<p:tagLst xmlns:p="http://schemas.openxmlformats.org/presentationml/2006/main">
  <p:tag name="AS_UNIQUEID" val="4011"/>
</p:tagLst>
</file>

<file path=ppt/tags/tag301.xml><?xml version="1.0" encoding="utf-8"?>
<p:tagLst xmlns:p="http://schemas.openxmlformats.org/presentationml/2006/main">
  <p:tag name="AS_UNIQUEID" val="263"/>
</p:tagLst>
</file>

<file path=ppt/tags/tag302.xml><?xml version="1.0" encoding="utf-8"?>
<p:tagLst xmlns:p="http://schemas.openxmlformats.org/presentationml/2006/main">
  <p:tag name="AS_UNIQUEID" val="264"/>
</p:tagLst>
</file>

<file path=ppt/tags/tag303.xml><?xml version="1.0" encoding="utf-8"?>
<p:tagLst xmlns:p="http://schemas.openxmlformats.org/presentationml/2006/main">
  <p:tag name="AS_UNIQUEID" val="265"/>
</p:tagLst>
</file>

<file path=ppt/tags/tag304.xml><?xml version="1.0" encoding="utf-8"?>
<p:tagLst xmlns:p="http://schemas.openxmlformats.org/presentationml/2006/main">
  <p:tag name="AS_UNIQUEID" val="266"/>
</p:tagLst>
</file>

<file path=ppt/tags/tag305.xml><?xml version="1.0" encoding="utf-8"?>
<p:tagLst xmlns:p="http://schemas.openxmlformats.org/presentationml/2006/main">
  <p:tag name="AS_UNIQUEID" val="267"/>
</p:tagLst>
</file>

<file path=ppt/tags/tag306.xml><?xml version="1.0" encoding="utf-8"?>
<p:tagLst xmlns:p="http://schemas.openxmlformats.org/presentationml/2006/main">
  <p:tag name="AS_UNIQUEID" val="268"/>
</p:tagLst>
</file>

<file path=ppt/tags/tag307.xml><?xml version="1.0" encoding="utf-8"?>
<p:tagLst xmlns:p="http://schemas.openxmlformats.org/presentationml/2006/main">
  <p:tag name="AS_UNIQUEID" val="4012"/>
</p:tagLst>
</file>

<file path=ppt/tags/tag308.xml><?xml version="1.0" encoding="utf-8"?>
<p:tagLst xmlns:p="http://schemas.openxmlformats.org/presentationml/2006/main">
  <p:tag name="AS_UNIQUEID" val="4013"/>
</p:tagLst>
</file>

<file path=ppt/tags/tag309.xml><?xml version="1.0" encoding="utf-8"?>
<p:tagLst xmlns:p="http://schemas.openxmlformats.org/presentationml/2006/main">
  <p:tag name="KSO_WM_SPECIAL_SOURCE" val="bdnull"/>
</p:tagLst>
</file>

<file path=ppt/tags/tag310.xml><?xml version="1.0" encoding="utf-8"?>
<p:tagLst xmlns:p="http://schemas.openxmlformats.org/presentationml/2006/main">
  <p:tag name="AS_UNIQUEID" val="4014"/>
</p:tagLst>
</file>

<file path=ppt/tags/tag311.xml><?xml version="1.0" encoding="utf-8"?>
<p:tagLst xmlns:p="http://schemas.openxmlformats.org/presentationml/2006/main">
  <p:tag name="AS_UNIQUEID" val="3605"/>
</p:tagLst>
</file>

<file path=ppt/tags/tag312.xml><?xml version="1.0" encoding="utf-8"?>
<p:tagLst xmlns:p="http://schemas.openxmlformats.org/presentationml/2006/main">
  <p:tag name="AS_UNIQUEID" val="3606"/>
</p:tagLst>
</file>

<file path=ppt/tags/tag313.xml><?xml version="1.0" encoding="utf-8"?>
<p:tagLst xmlns:p="http://schemas.openxmlformats.org/presentationml/2006/main">
  <p:tag name="AS_UNIQUEID" val="3607"/>
  <p:tag name="KSO_WM_BEAUTIFY_FLAG" val="#wm#"/>
  <p:tag name="KSO_WM_TAG_VERSION" val="1.0"/>
  <p:tag name="KSO_WM_TEMPLATE_CATEGORY" val="custom"/>
  <p:tag name="KSO_WM_TEMPLATE_INDEX" val="20202803"/>
  <p:tag name="KSO_WM_UNIT_COMPATIBLE" val="0"/>
  <p:tag name="KSO_WM_UNIT_DIAGRAM_ISNUMVISUAL" val="0"/>
  <p:tag name="KSO_WM_UNIT_DIAGRAM_ISREFERUNIT" val="0"/>
  <p:tag name="KSO_WM_UNIT_HIGHLIGHT" val="0"/>
  <p:tag name="KSO_WM_UNIT_ID" val="custom20202803_7*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4.xml><?xml version="1.0" encoding="utf-8"?>
<p:tagLst xmlns:p="http://schemas.openxmlformats.org/presentationml/2006/main">
  <p:tag name="AS_UNIQUEID" val="4015"/>
</p:tagLst>
</file>

<file path=ppt/tags/tag315.xml><?xml version="1.0" encoding="utf-8"?>
<p:tagLst xmlns:p="http://schemas.openxmlformats.org/presentationml/2006/main">
  <p:tag name="AS_UNIQUEID" val="4016"/>
</p:tagLst>
</file>

<file path=ppt/tags/tag316.xml><?xml version="1.0" encoding="utf-8"?>
<p:tagLst xmlns:p="http://schemas.openxmlformats.org/presentationml/2006/main">
  <p:tag name="KSO_WM_BEAUTIFY_FLAG" val="#wm#"/>
  <p:tag name="KSO_WM_SPECIAL_SOURCE" val="bdnull"/>
  <p:tag name="KSO_WM_TEMPLATE_CATEGORY" val="custom"/>
  <p:tag name="KSO_WM_TEMPLATE_INDEX" val="20202803"/>
</p:tagLst>
</file>

<file path=ppt/tags/tag317.xml><?xml version="1.0" encoding="utf-8"?>
<p:tagLst xmlns:p="http://schemas.openxmlformats.org/presentationml/2006/main">
  <p:tag name="AS_UNIQUEID" val="4017"/>
</p:tagLst>
</file>

<file path=ppt/tags/tag318.xml><?xml version="1.0" encoding="utf-8"?>
<p:tagLst xmlns:p="http://schemas.openxmlformats.org/presentationml/2006/main">
  <p:tag name="AS_UNIQUEID" val="3938"/>
</p:tagLst>
</file>

<file path=ppt/tags/tag319.xml><?xml version="1.0" encoding="utf-8"?>
<p:tagLst xmlns:p="http://schemas.openxmlformats.org/presentationml/2006/main">
  <p:tag name="AS_UNIQUEID" val="3605"/>
  <p:tag name="KSO_WM_BEAUTIFY_FLAG" val=""/>
</p:tagLst>
</file>

<file path=ppt/tags/tag320.xml><?xml version="1.0" encoding="utf-8"?>
<p:tagLst xmlns:p="http://schemas.openxmlformats.org/presentationml/2006/main">
  <p:tag name="KSO_WM_SPECIAL_SOURCE" val="bdnull"/>
</p:tagLst>
</file>

<file path=ppt/tags/tag321.xml><?xml version="1.0" encoding="utf-8"?>
<p:tagLst xmlns:p="http://schemas.openxmlformats.org/presentationml/2006/main">
  <p:tag name="AS_UNIQUEID" val="4018"/>
</p:tagLst>
</file>

<file path=ppt/tags/tag322.xml><?xml version="1.0" encoding="utf-8"?>
<p:tagLst xmlns:p="http://schemas.openxmlformats.org/presentationml/2006/main">
  <p:tag name="AS_UNIQUEID" val="3399"/>
</p:tagLst>
</file>

<file path=ppt/tags/tag323.xml><?xml version="1.0" encoding="utf-8"?>
<p:tagLst xmlns:p="http://schemas.openxmlformats.org/presentationml/2006/main">
  <p:tag name="AS_UNIQUEID" val="3400"/>
</p:tagLst>
</file>

<file path=ppt/tags/tag324.xml><?xml version="1.0" encoding="utf-8"?>
<p:tagLst xmlns:p="http://schemas.openxmlformats.org/presentationml/2006/main">
  <p:tag name="AS_UNIQUEID" val="3401"/>
</p:tagLst>
</file>

<file path=ppt/tags/tag325.xml><?xml version="1.0" encoding="utf-8"?>
<p:tagLst xmlns:p="http://schemas.openxmlformats.org/presentationml/2006/main">
  <p:tag name="AS_UNIQUEID" val="3402"/>
</p:tagLst>
</file>

<file path=ppt/tags/tag326.xml><?xml version="1.0" encoding="utf-8"?>
<p:tagLst xmlns:p="http://schemas.openxmlformats.org/presentationml/2006/main">
  <p:tag name="AS_UNIQUEID" val="3403"/>
</p:tagLst>
</file>

<file path=ppt/tags/tag327.xml><?xml version="1.0" encoding="utf-8"?>
<p:tagLst xmlns:p="http://schemas.openxmlformats.org/presentationml/2006/main">
  <p:tag name="AS_UNIQUEID" val="3404"/>
</p:tagLst>
</file>

<file path=ppt/tags/tag328.xml><?xml version="1.0" encoding="utf-8"?>
<p:tagLst xmlns:p="http://schemas.openxmlformats.org/presentationml/2006/main">
  <p:tag name="AS_UNIQUEID" val="3405"/>
</p:tagLst>
</file>

<file path=ppt/tags/tag329.xml><?xml version="1.0" encoding="utf-8"?>
<p:tagLst xmlns:p="http://schemas.openxmlformats.org/presentationml/2006/main">
  <p:tag name="AS_UNIQUEID" val="3406"/>
</p:tagLst>
</file>

<file path=ppt/tags/tag330.xml><?xml version="1.0" encoding="utf-8"?>
<p:tagLst xmlns:p="http://schemas.openxmlformats.org/presentationml/2006/main">
  <p:tag name="AS_UNIQUEID" val="3407"/>
</p:tagLst>
</file>

<file path=ppt/tags/tag331.xml><?xml version="1.0" encoding="utf-8"?>
<p:tagLst xmlns:p="http://schemas.openxmlformats.org/presentationml/2006/main">
  <p:tag name="AS_UNIQUEID" val="3408"/>
</p:tagLst>
</file>

<file path=ppt/tags/tag332.xml><?xml version="1.0" encoding="utf-8"?>
<p:tagLst xmlns:p="http://schemas.openxmlformats.org/presentationml/2006/main">
  <p:tag name="AS_UNIQUEID" val="3409"/>
</p:tagLst>
</file>

<file path=ppt/tags/tag333.xml><?xml version="1.0" encoding="utf-8"?>
<p:tagLst xmlns:p="http://schemas.openxmlformats.org/presentationml/2006/main">
  <p:tag name="AS_UNIQUEID" val="3410"/>
</p:tagLst>
</file>

<file path=ppt/tags/tag334.xml><?xml version="1.0" encoding="utf-8"?>
<p:tagLst xmlns:p="http://schemas.openxmlformats.org/presentationml/2006/main">
  <p:tag name="AS_UNIQUEID" val="3411"/>
</p:tagLst>
</file>

<file path=ppt/tags/tag335.xml><?xml version="1.0" encoding="utf-8"?>
<p:tagLst xmlns:p="http://schemas.openxmlformats.org/presentationml/2006/main">
  <p:tag name="AS_UNIQUEID" val="3410"/>
</p:tagLst>
</file>

<file path=ppt/tags/tag336.xml><?xml version="1.0" encoding="utf-8"?>
<p:tagLst xmlns:p="http://schemas.openxmlformats.org/presentationml/2006/main">
  <p:tag name="AS_UNIQUEID" val="4019"/>
</p:tagLst>
</file>

<file path=ppt/tags/tag337.xml><?xml version="1.0" encoding="utf-8"?>
<p:tagLst xmlns:p="http://schemas.openxmlformats.org/presentationml/2006/main">
  <p:tag name="AS_UNIQUEID" val="4020"/>
</p:tagLst>
</file>

<file path=ppt/tags/tag338.xml><?xml version="1.0" encoding="utf-8"?>
<p:tagLst xmlns:p="http://schemas.openxmlformats.org/presentationml/2006/main">
  <p:tag name="KSO_WM_SPECIAL_SOURCE" val="bdnull"/>
</p:tagLst>
</file>

<file path=ppt/tags/tag339.xml><?xml version="1.0" encoding="utf-8"?>
<p:tagLst xmlns:p="http://schemas.openxmlformats.org/presentationml/2006/main">
  <p:tag name="AS_UNIQUEID" val="4021"/>
</p:tagLst>
</file>

<file path=ppt/tags/tag340.xml><?xml version="1.0" encoding="utf-8"?>
<p:tagLst xmlns:p="http://schemas.openxmlformats.org/presentationml/2006/main">
  <p:tag name="AS_UNIQUEID" val="1049"/>
</p:tagLst>
</file>

<file path=ppt/tags/tag341.xml><?xml version="1.0" encoding="utf-8"?>
<p:tagLst xmlns:p="http://schemas.openxmlformats.org/presentationml/2006/main">
  <p:tag name="AS_UNIQUEID" val="1050"/>
</p:tagLst>
</file>

<file path=ppt/tags/tag342.xml><?xml version="1.0" encoding="utf-8"?>
<p:tagLst xmlns:p="http://schemas.openxmlformats.org/presentationml/2006/main">
  <p:tag name="AS_UNIQUEID" val="3941"/>
</p:tagLst>
</file>

<file path=ppt/tags/tag343.xml><?xml version="1.0" encoding="utf-8"?>
<p:tagLst xmlns:p="http://schemas.openxmlformats.org/presentationml/2006/main">
  <p:tag name="AS_UNIQUEID" val="3942"/>
</p:tagLst>
</file>

<file path=ppt/tags/tag344.xml><?xml version="1.0" encoding="utf-8"?>
<p:tagLst xmlns:p="http://schemas.openxmlformats.org/presentationml/2006/main">
  <p:tag name="AS_UNIQUEID" val="3943"/>
</p:tagLst>
</file>

<file path=ppt/tags/tag345.xml><?xml version="1.0" encoding="utf-8"?>
<p:tagLst xmlns:p="http://schemas.openxmlformats.org/presentationml/2006/main">
  <p:tag name="AS_UNIQUEID" val="4022"/>
</p:tagLst>
</file>

<file path=ppt/tags/tag346.xml><?xml version="1.0" encoding="utf-8"?>
<p:tagLst xmlns:p="http://schemas.openxmlformats.org/presentationml/2006/main">
  <p:tag name="AS_UNIQUEID" val="4023"/>
</p:tagLst>
</file>

<file path=ppt/tags/tag347.xml><?xml version="1.0" encoding="utf-8"?>
<p:tagLst xmlns:p="http://schemas.openxmlformats.org/presentationml/2006/main">
  <p:tag name="KSO_WM_SPECIAL_SOURCE" val="bdnull"/>
</p:tagLst>
</file>

<file path=ppt/tags/tag348.xml><?xml version="1.0" encoding="utf-8"?>
<p:tagLst xmlns:p="http://schemas.openxmlformats.org/presentationml/2006/main">
  <p:tag name="AS_UNIQUEID" val="4024"/>
</p:tagLst>
</file>

<file path=ppt/tags/tag349.xml><?xml version="1.0" encoding="utf-8"?>
<p:tagLst xmlns:p="http://schemas.openxmlformats.org/presentationml/2006/main">
  <p:tag name="AS_UNIQUEID" val="1944"/>
</p:tagLst>
</file>

<file path=ppt/tags/tag350.xml><?xml version="1.0" encoding="utf-8"?>
<p:tagLst xmlns:p="http://schemas.openxmlformats.org/presentationml/2006/main">
  <p:tag name="AS_UNIQUEID" val="1945"/>
</p:tagLst>
</file>

<file path=ppt/tags/tag351.xml><?xml version="1.0" encoding="utf-8"?>
<p:tagLst xmlns:p="http://schemas.openxmlformats.org/presentationml/2006/main">
  <p:tag name="AS_UNIQUEID" val="4025"/>
</p:tagLst>
</file>

<file path=ppt/tags/tag352.xml><?xml version="1.0" encoding="utf-8"?>
<p:tagLst xmlns:p="http://schemas.openxmlformats.org/presentationml/2006/main">
  <p:tag name="AS_UNIQUEID" val="1947"/>
</p:tagLst>
</file>

<file path=ppt/tags/tag353.xml><?xml version="1.0" encoding="utf-8"?>
<p:tagLst xmlns:p="http://schemas.openxmlformats.org/presentationml/2006/main">
  <p:tag name="AS_UNIQUEID" val="1948"/>
</p:tagLst>
</file>

<file path=ppt/tags/tag354.xml><?xml version="1.0" encoding="utf-8"?>
<p:tagLst xmlns:p="http://schemas.openxmlformats.org/presentationml/2006/main">
  <p:tag name="AS_UNIQUEID" val="1949"/>
</p:tagLst>
</file>

<file path=ppt/tags/tag355.xml><?xml version="1.0" encoding="utf-8"?>
<p:tagLst xmlns:p="http://schemas.openxmlformats.org/presentationml/2006/main">
  <p:tag name="AS_UNIQUEID" val="1950"/>
</p:tagLst>
</file>

<file path=ppt/tags/tag356.xml><?xml version="1.0" encoding="utf-8"?>
<p:tagLst xmlns:p="http://schemas.openxmlformats.org/presentationml/2006/main">
  <p:tag name="AS_UNIQUEID" val="1951"/>
</p:tagLst>
</file>

<file path=ppt/tags/tag357.xml><?xml version="1.0" encoding="utf-8"?>
<p:tagLst xmlns:p="http://schemas.openxmlformats.org/presentationml/2006/main">
  <p:tag name="AS_UNIQUEID" val="1952"/>
</p:tagLst>
</file>

<file path=ppt/tags/tag358.xml><?xml version="1.0" encoding="utf-8"?>
<p:tagLst xmlns:p="http://schemas.openxmlformats.org/presentationml/2006/main">
  <p:tag name="AS_UNIQUEID" val="1953"/>
</p:tagLst>
</file>

<file path=ppt/tags/tag359.xml><?xml version="1.0" encoding="utf-8"?>
<p:tagLst xmlns:p="http://schemas.openxmlformats.org/presentationml/2006/main">
  <p:tag name="AS_UNIQUEID" val="1954"/>
</p:tagLst>
</file>

<file path=ppt/tags/tag360.xml><?xml version="1.0" encoding="utf-8"?>
<p:tagLst xmlns:p="http://schemas.openxmlformats.org/presentationml/2006/main">
  <p:tag name="AS_UNIQUEID" val="1955"/>
</p:tagLst>
</file>

<file path=ppt/tags/tag361.xml><?xml version="1.0" encoding="utf-8"?>
<p:tagLst xmlns:p="http://schemas.openxmlformats.org/presentationml/2006/main">
  <p:tag name="AS_UNIQUEID" val="1956"/>
</p:tagLst>
</file>

<file path=ppt/tags/tag362.xml><?xml version="1.0" encoding="utf-8"?>
<p:tagLst xmlns:p="http://schemas.openxmlformats.org/presentationml/2006/main">
  <p:tag name="AS_UNIQUEID" val="1957"/>
</p:tagLst>
</file>

<file path=ppt/tags/tag363.xml><?xml version="1.0" encoding="utf-8"?>
<p:tagLst xmlns:p="http://schemas.openxmlformats.org/presentationml/2006/main">
  <p:tag name="AS_UNIQUEID" val="1958"/>
</p:tagLst>
</file>

<file path=ppt/tags/tag364.xml><?xml version="1.0" encoding="utf-8"?>
<p:tagLst xmlns:p="http://schemas.openxmlformats.org/presentationml/2006/main">
  <p:tag name="AS_UNIQUEID" val="1959"/>
</p:tagLst>
</file>

<file path=ppt/tags/tag365.xml><?xml version="1.0" encoding="utf-8"?>
<p:tagLst xmlns:p="http://schemas.openxmlformats.org/presentationml/2006/main">
  <p:tag name="AS_UNIQUEID" val="1960"/>
</p:tagLst>
</file>

<file path=ppt/tags/tag366.xml><?xml version="1.0" encoding="utf-8"?>
<p:tagLst xmlns:p="http://schemas.openxmlformats.org/presentationml/2006/main">
  <p:tag name="AS_UNIQUEID" val="1961"/>
</p:tagLst>
</file>

<file path=ppt/tags/tag367.xml><?xml version="1.0" encoding="utf-8"?>
<p:tagLst xmlns:p="http://schemas.openxmlformats.org/presentationml/2006/main">
  <p:tag name="AS_UNIQUEID" val="1962"/>
</p:tagLst>
</file>

<file path=ppt/tags/tag368.xml><?xml version="1.0" encoding="utf-8"?>
<p:tagLst xmlns:p="http://schemas.openxmlformats.org/presentationml/2006/main">
  <p:tag name="AS_UNIQUEID" val="1963"/>
</p:tagLst>
</file>

<file path=ppt/tags/tag369.xml><?xml version="1.0" encoding="utf-8"?>
<p:tagLst xmlns:p="http://schemas.openxmlformats.org/presentationml/2006/main">
  <p:tag name="AS_UNIQUEID" val="1964"/>
</p:tagLst>
</file>

<file path=ppt/tags/tag370.xml><?xml version="1.0" encoding="utf-8"?>
<p:tagLst xmlns:p="http://schemas.openxmlformats.org/presentationml/2006/main">
  <p:tag name="AS_UNIQUEID" val="1965"/>
</p:tagLst>
</file>

<file path=ppt/tags/tag371.xml><?xml version="1.0" encoding="utf-8"?>
<p:tagLst xmlns:p="http://schemas.openxmlformats.org/presentationml/2006/main">
  <p:tag name="AS_UNIQUEID" val="74"/>
  <p:tag name="KSO_WM_UNIT_LINE_FILL_TYPE" val="2"/>
  <p:tag name="KSO_WM_UNIT_LINE_FORE_SCHEMECOLOR_INDEX" val="5"/>
  <p:tag name="KSO_WM_UNIT_LINE_FORE_SCHEMECOLOR_INDEX_BRIGHTNESS" val="0"/>
</p:tagLst>
</file>

<file path=ppt/tags/tag372.xml><?xml version="1.0" encoding="utf-8"?>
<p:tagLst xmlns:p="http://schemas.openxmlformats.org/presentationml/2006/main">
  <p:tag name="AS_UNIQUEID" val="75"/>
  <p:tag name="KSO_WM_UNIT_LINE_FILL_TYPE" val="2"/>
  <p:tag name="KSO_WM_UNIT_LINE_FORE_SCHEMECOLOR_INDEX" val="5"/>
  <p:tag name="KSO_WM_UNIT_LINE_FORE_SCHEMECOLOR_INDEX_BRIGHTNESS" val="0"/>
</p:tagLst>
</file>

<file path=ppt/tags/tag373.xml><?xml version="1.0" encoding="utf-8"?>
<p:tagLst xmlns:p="http://schemas.openxmlformats.org/presentationml/2006/main">
  <p:tag name="AS_UNIQUEID" val="76"/>
  <p:tag name="KSO_WM_UNIT_LINE_FILL_TYPE" val="2"/>
  <p:tag name="KSO_WM_UNIT_LINE_FORE_SCHEMECOLOR_INDEX" val="5"/>
  <p:tag name="KSO_WM_UNIT_LINE_FORE_SCHEMECOLOR_INDEX_BRIGHTNESS" val="0"/>
</p:tagLst>
</file>

<file path=ppt/tags/tag374.xml><?xml version="1.0" encoding="utf-8"?>
<p:tagLst xmlns:p="http://schemas.openxmlformats.org/presentationml/2006/main">
  <p:tag name="AS_UNIQUEID" val="77"/>
  <p:tag name="KSO_WM_UNIT_LINE_FILL_TYPE" val="2"/>
  <p:tag name="KSO_WM_UNIT_LINE_FORE_SCHEMECOLOR_INDEX" val="5"/>
  <p:tag name="KSO_WM_UNIT_LINE_FORE_SCHEMECOLOR_INDEX_BRIGHTNESS" val="0"/>
</p:tagLst>
</file>

<file path=ppt/tags/tag375.xml><?xml version="1.0" encoding="utf-8"?>
<p:tagLst xmlns:p="http://schemas.openxmlformats.org/presentationml/2006/main">
  <p:tag name="AS_UNIQUEID" val="78"/>
  <p:tag name="KSO_WM_UNIT_LINE_FILL_TYPE" val="2"/>
  <p:tag name="KSO_WM_UNIT_LINE_FORE_SCHEMECOLOR_INDEX" val="5"/>
  <p:tag name="KSO_WM_UNIT_LINE_FORE_SCHEMECOLOR_INDEX_BRIGHTNESS" val="0"/>
</p:tagLst>
</file>

<file path=ppt/tags/tag376.xml><?xml version="1.0" encoding="utf-8"?>
<p:tagLst xmlns:p="http://schemas.openxmlformats.org/presentationml/2006/main">
  <p:tag name="AS_UNIQUEID" val="1966"/>
</p:tagLst>
</file>

<file path=ppt/tags/tag377.xml><?xml version="1.0" encoding="utf-8"?>
<p:tagLst xmlns:p="http://schemas.openxmlformats.org/presentationml/2006/main">
  <p:tag name="AS_UNIQUEID" val="4026"/>
</p:tagLst>
</file>

<file path=ppt/tags/tag378.xml><?xml version="1.0" encoding="utf-8"?>
<p:tagLst xmlns:p="http://schemas.openxmlformats.org/presentationml/2006/main">
  <p:tag name="AS_UNIQUEID" val="4027"/>
</p:tagLst>
</file>

<file path=ppt/tags/tag379.xml><?xml version="1.0" encoding="utf-8"?>
<p:tagLst xmlns:p="http://schemas.openxmlformats.org/presentationml/2006/main">
  <p:tag name="KSO_WM_SPECIAL_SOURCE" val="bdnull"/>
</p:tagLst>
</file>

<file path=ppt/tags/tag380.xml><?xml version="1.0" encoding="utf-8"?>
<p:tagLst xmlns:p="http://schemas.openxmlformats.org/presentationml/2006/main">
  <p:tag name="AS_UNIQUEID" val="4028"/>
</p:tagLst>
</file>

<file path=ppt/tags/tag381.xml><?xml version="1.0" encoding="utf-8"?>
<p:tagLst xmlns:p="http://schemas.openxmlformats.org/presentationml/2006/main">
  <p:tag name="AS_UNIQUEID" val="1049"/>
</p:tagLst>
</file>

<file path=ppt/tags/tag382.xml><?xml version="1.0" encoding="utf-8"?>
<p:tagLst xmlns:p="http://schemas.openxmlformats.org/presentationml/2006/main">
  <p:tag name="AS_UNIQUEID" val="1050"/>
</p:tagLst>
</file>

<file path=ppt/tags/tag383.xml><?xml version="1.0" encoding="utf-8"?>
<p:tagLst xmlns:p="http://schemas.openxmlformats.org/presentationml/2006/main">
  <p:tag name="AS_UNIQUEID" val="3947"/>
</p:tagLst>
</file>

<file path=ppt/tags/tag384.xml><?xml version="1.0" encoding="utf-8"?>
<p:tagLst xmlns:p="http://schemas.openxmlformats.org/presentationml/2006/main">
  <p:tag name="AS_UNIQUEID" val="3948"/>
</p:tagLst>
</file>

<file path=ppt/tags/tag385.xml><?xml version="1.0" encoding="utf-8"?>
<p:tagLst xmlns:p="http://schemas.openxmlformats.org/presentationml/2006/main">
  <p:tag name="AS_UNIQUEID" val="3949"/>
</p:tagLst>
</file>

<file path=ppt/tags/tag386.xml><?xml version="1.0" encoding="utf-8"?>
<p:tagLst xmlns:p="http://schemas.openxmlformats.org/presentationml/2006/main">
  <p:tag name="AS_UNIQUEID" val="4029"/>
</p:tagLst>
</file>

<file path=ppt/tags/tag387.xml><?xml version="1.0" encoding="utf-8"?>
<p:tagLst xmlns:p="http://schemas.openxmlformats.org/presentationml/2006/main">
  <p:tag name="AS_UNIQUEID" val="4030"/>
</p:tagLst>
</file>

<file path=ppt/tags/tag388.xml><?xml version="1.0" encoding="utf-8"?>
<p:tagLst xmlns:p="http://schemas.openxmlformats.org/presentationml/2006/main">
  <p:tag name="KSO_WM_SPECIAL_SOURCE" val="bdnull"/>
</p:tagLst>
</file>

<file path=ppt/tags/tag389.xml><?xml version="1.0" encoding="utf-8"?>
<p:tagLst xmlns:p="http://schemas.openxmlformats.org/presentationml/2006/main">
  <p:tag name="AS_UNIQUEID" val="4031"/>
</p:tagLst>
</file>

<file path=ppt/tags/tag390.xml><?xml version="1.0" encoding="utf-8"?>
<p:tagLst xmlns:p="http://schemas.openxmlformats.org/presentationml/2006/main">
  <p:tag name="AS_UNIQUEID" val="1049"/>
</p:tagLst>
</file>

<file path=ppt/tags/tag391.xml><?xml version="1.0" encoding="utf-8"?>
<p:tagLst xmlns:p="http://schemas.openxmlformats.org/presentationml/2006/main">
  <p:tag name="AS_UNIQUEID" val="1050"/>
</p:tagLst>
</file>

<file path=ppt/tags/tag392.xml><?xml version="1.0" encoding="utf-8"?>
<p:tagLst xmlns:p="http://schemas.openxmlformats.org/presentationml/2006/main">
  <p:tag name="AS_UNIQUEID" val="3951"/>
</p:tagLst>
</file>

<file path=ppt/tags/tag393.xml><?xml version="1.0" encoding="utf-8"?>
<p:tagLst xmlns:p="http://schemas.openxmlformats.org/presentationml/2006/main">
  <p:tag name="AS_UNIQUEID" val="3952"/>
</p:tagLst>
</file>

<file path=ppt/tags/tag394.xml><?xml version="1.0" encoding="utf-8"?>
<p:tagLst xmlns:p="http://schemas.openxmlformats.org/presentationml/2006/main">
  <p:tag name="AS_UNIQUEID" val="3953"/>
</p:tagLst>
</file>

<file path=ppt/tags/tag395.xml><?xml version="1.0" encoding="utf-8"?>
<p:tagLst xmlns:p="http://schemas.openxmlformats.org/presentationml/2006/main">
  <p:tag name="AS_UNIQUEID" val="4032"/>
</p:tagLst>
</file>

<file path=ppt/tags/tag396.xml><?xml version="1.0" encoding="utf-8"?>
<p:tagLst xmlns:p="http://schemas.openxmlformats.org/presentationml/2006/main">
  <p:tag name="AS_UNIQUEID" val="4033"/>
</p:tagLst>
</file>

<file path=ppt/tags/tag397.xml><?xml version="1.0" encoding="utf-8"?>
<p:tagLst xmlns:p="http://schemas.openxmlformats.org/presentationml/2006/main">
  <p:tag name="KSO_WM_SPECIAL_SOURCE" val="bdnull"/>
</p:tagLst>
</file>

<file path=ppt/tags/tag398.xml><?xml version="1.0" encoding="utf-8"?>
<p:tagLst xmlns:p="http://schemas.openxmlformats.org/presentationml/2006/main">
  <p:tag name="AS_UNIQUEID" val="4034"/>
</p:tagLst>
</file>

<file path=ppt/tags/tag399.xml><?xml version="1.0" encoding="utf-8"?>
<p:tagLst xmlns:p="http://schemas.openxmlformats.org/presentationml/2006/main">
  <p:tag name="AS_UNIQUEID" val="1997"/>
</p:tagLst>
</file>

<file path=ppt/tags/tag400.xml><?xml version="1.0" encoding="utf-8"?>
<p:tagLst xmlns:p="http://schemas.openxmlformats.org/presentationml/2006/main">
  <p:tag name="AS_UNIQUEID" val="2733"/>
  <p:tag name="KSO_WM_UNIT_TABLE_BEAUTIFY" val="smartTable{9658ec65-06e4-4735-bbee-8e61cd7f6a9f}"/>
</p:tagLst>
</file>

<file path=ppt/tags/tag401.xml><?xml version="1.0" encoding="utf-8"?>
<p:tagLst xmlns:p="http://schemas.openxmlformats.org/presentationml/2006/main">
  <p:tag name="AS_UNIQUEID" val="1999"/>
</p:tagLst>
</file>

<file path=ppt/tags/tag402.xml><?xml version="1.0" encoding="utf-8"?>
<p:tagLst xmlns:p="http://schemas.openxmlformats.org/presentationml/2006/main">
  <p:tag name="AS_UNIQUEID" val="2000"/>
</p:tagLst>
</file>

<file path=ppt/tags/tag403.xml><?xml version="1.0" encoding="utf-8"?>
<p:tagLst xmlns:p="http://schemas.openxmlformats.org/presentationml/2006/main">
  <p:tag name="AS_UNIQUEID" val="4035"/>
</p:tagLst>
</file>

<file path=ppt/tags/tag404.xml><?xml version="1.0" encoding="utf-8"?>
<p:tagLst xmlns:p="http://schemas.openxmlformats.org/presentationml/2006/main">
  <p:tag name="AS_UNIQUEID" val="4036"/>
</p:tagLst>
</file>

<file path=ppt/tags/tag405.xml><?xml version="1.0" encoding="utf-8"?>
<p:tagLst xmlns:p="http://schemas.openxmlformats.org/presentationml/2006/main">
  <p:tag name="KSO_WM_BEAUTIFY_FLAG" val="#wm#"/>
  <p:tag name="KSO_WM_SLIDE_BACKGROUND_TYPE" val="general"/>
  <p:tag name="KSO_WM_SPECIAL_SOURCE" val="bdnull"/>
  <p:tag name="KSO_WM_TEMPLATE_CATEGORY" val="custom"/>
  <p:tag name="KSO_WM_TEMPLATE_INDEX" val="20205081"/>
</p:tagLst>
</file>

<file path=ppt/tags/tag406.xml><?xml version="1.0" encoding="utf-8"?>
<p:tagLst xmlns:p="http://schemas.openxmlformats.org/presentationml/2006/main">
  <p:tag name="AS_UNIQUEID" val="4037"/>
</p:tagLst>
</file>

<file path=ppt/tags/tag407.xml><?xml version="1.0" encoding="utf-8"?>
<p:tagLst xmlns:p="http://schemas.openxmlformats.org/presentationml/2006/main">
  <p:tag name="AS_UNIQUEID" val="3546"/>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 name="KSO_WM_UNIT_TYPE" val="i"/>
</p:tagLst>
</file>

<file path=ppt/tags/tag408.xml><?xml version="1.0" encoding="utf-8"?>
<p:tagLst xmlns:p="http://schemas.openxmlformats.org/presentationml/2006/main">
  <p:tag name="AS_UNIQUEID" val="3547"/>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409.xml><?xml version="1.0" encoding="utf-8"?>
<p:tagLst xmlns:p="http://schemas.openxmlformats.org/presentationml/2006/main">
  <p:tag name="AS_UNIQUEID" val="3548"/>
  <p:tag name="KSO_WM_BEAUTIFY_FLAG" val="#wm#"/>
  <p:tag name="KSO_WM_TAG_VERSION" val="1.0"/>
  <p:tag name="KSO_WM_TEMPLATE_CATEGORY" val="diagram"/>
  <p:tag name="KSO_WM_TEMPLATE_INDEX" val="20200328"/>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diagram20200328_1*i*3"/>
  <p:tag name="KSO_WM_UNIT_INDEX" val="3"/>
  <p:tag name="KSO_WM_UNIT_LAYERLEVEL" val="1"/>
  <p:tag name="KSO_WM_UNIT_SM_LIMIT_TYPE" val="1"/>
  <p:tag name="KSO_WM_UNIT_TYPE" val="i"/>
</p:tagLst>
</file>

<file path=ppt/tags/tag410.xml><?xml version="1.0" encoding="utf-8"?>
<p:tagLst xmlns:p="http://schemas.openxmlformats.org/presentationml/2006/main">
  <p:tag name="AS_UNIQUEID" val="3549"/>
  <p:tag name="KSO_WM_BEAUTIFY_FLAG" val="#wm#"/>
  <p:tag name="KSO_WM_TAG_VERSION" val="1.0"/>
  <p:tag name="KSO_WM_TEMPLATE_CATEGORY" val="diagram"/>
  <p:tag name="KSO_WM_TEMPLATE_INDEX" val="20200328"/>
  <p:tag name="KSO_WM_UNIT_BLOCK" val="0"/>
  <p:tag name="KSO_WM_UNIT_COMPATIBLE" val="0"/>
  <p:tag name="KSO_WM_UNIT_DIAGRAM_ISNUMVISUAL" val="0"/>
  <p:tag name="KSO_WM_UNIT_DIAGRAM_ISREFERUNIT" val="0"/>
  <p:tag name="KSO_WM_UNIT_HIGHLIGHT" val="0"/>
  <p:tag name="KSO_WM_UNIT_ID" val="diagram20200328_1*d*1"/>
  <p:tag name="KSO_WM_UNIT_INDEX" val="1"/>
  <p:tag name="KSO_WM_UNIT_LAYERLEVEL" val="1"/>
  <p:tag name="KSO_WM_UNIT_PLACING_PICTURE_COLLAGE_RELATIVERECTANGLE" val="{&quot;bottom&quot;:6.3952544891182438e-17,&quot;left&quot;:0,&quot;right&quot;:0,&quot;top&quot;:6.3952544891182438e-17}"/>
  <p:tag name="KSO_WM_UNIT_PLACING_PICTURE_COLLAGE_VIEWPORT" val="{&quot;height&quot;:8888.374803149607,&quot;width&quot;:8886.4850393700781}"/>
  <p:tag name="KSO_WM_UNIT_PLACING_PICTURE_INFO" val="{&quot;code&quot;:&quot;[1]&quot;,&quot;full_picture&quot;:false,&quot;last_crop_picture&quot;:&quot;[1]&quot;,&quot;scheme&quot;:&quot;1-1&quot;,&quot;spacing&quot;:6}"/>
  <p:tag name="KSO_WM_UNIT_PLACING_PICTURE_MD4" val="0"/>
  <p:tag name="KSO_WM_UNIT_PLACING_PICTURE_USER_RELATIVERECTANGLE" val="{&quot;bottom&quot;:0,&quot;left&quot;:0,&quot;right&quot;:0,&quot;top&quot;:0}"/>
  <p:tag name="KSO_WM_UNIT_PLACING_PICTURE_USER_VIEWPORT" val="{&quot;height&quot;:8888.374803149607,&quot;width&quot;:8886.4850393700781}"/>
  <p:tag name="KSO_WM_UNIT_SM_LIMIT_TYPE" val="2"/>
  <p:tag name="KSO_WM_UNIT_SUPPORT_UNIT_TYPE" val="[&quot;all&quot;]"/>
  <p:tag name="KSO_WM_UNIT_TYPE" val="d"/>
  <p:tag name="KSO_WM_UNIT_VALUE" val="1567*1566"/>
</p:tagLst>
</file>

<file path=ppt/tags/tag411.xml><?xml version="1.0" encoding="utf-8"?>
<p:tagLst xmlns:p="http://schemas.openxmlformats.org/presentationml/2006/main">
  <p:tag name="AS_UNIQUEID" val="3550"/>
  <p:tag name="KSO_WM_BEAUTIFY_FLAG" val="#wm#"/>
  <p:tag name="KSO_WM_TAG_VERSION" val="1.0"/>
  <p:tag name="KSO_WM_TEMPLATE_CATEGORY" val="diagram"/>
  <p:tag name="KSO_WM_TEMPLATE_INDEX" val="20200328"/>
  <p:tag name="KSO_WM_UNIT_BLOCK" val="0"/>
  <p:tag name="KSO_WM_UNIT_COMPATIBLE" val="0"/>
  <p:tag name="KSO_WM_UNIT_DEFAULT_FONT" val="36;40;4"/>
  <p:tag name="KSO_WM_UNIT_DIAGRAM_ISNUMVISUAL" val="0"/>
  <p:tag name="KSO_WM_UNIT_DIAGRAM_ISREFERUNIT" val="0"/>
  <p:tag name="KSO_WM_UNIT_HIGHLIGHT" val="0"/>
  <p:tag name="KSO_WM_UNIT_ID" val="diagram20200328_1*a*1"/>
  <p:tag name="KSO_WM_UNIT_INDEX" val="1"/>
  <p:tag name="KSO_WM_UNIT_ISCONTENTSTITLE" val="0"/>
  <p:tag name="KSO_WM_UNIT_ISNUMDGMTITLE" val="0"/>
  <p:tag name="KSO_WM_UNIT_LAYERLEVEL" val="1"/>
  <p:tag name="KSO_WM_UNIT_NOCLEAR" val="0"/>
  <p:tag name="KSO_WM_UNIT_PLACING_PICTURE_MD4" val="0"/>
  <p:tag name="KSO_WM_UNIT_PRESET_TEXT" val="点击输入大标题"/>
  <p:tag name="KSO_WM_UNIT_SHOW_EDIT_AREA_INDICATION" val="1"/>
  <p:tag name="KSO_WM_UNIT_SM_LIMIT_TYPE" val="1"/>
  <p:tag name="KSO_WM_UNIT_TYPE" val="a"/>
  <p:tag name="KSO_WM_UNIT_VALUE" val="36"/>
</p:tagLst>
</file>

<file path=ppt/tags/tag412.xml><?xml version="1.0" encoding="utf-8"?>
<p:tagLst xmlns:p="http://schemas.openxmlformats.org/presentationml/2006/main">
  <p:tag name="AS_UNIQUEID" val="4038"/>
</p:tagLst>
</file>

<file path=ppt/tags/tag413.xml><?xml version="1.0" encoding="utf-8"?>
<p:tagLst xmlns:p="http://schemas.openxmlformats.org/presentationml/2006/main">
  <p:tag name="AS_UNIQUEID" val="4039"/>
</p:tagLst>
</file>

<file path=ppt/tags/tag414.xml><?xml version="1.0" encoding="utf-8"?>
<p:tagLst xmlns:p="http://schemas.openxmlformats.org/presentationml/2006/main">
  <p:tag name="KSO_WM_BEAUTIFY_FLAG" val="#wm#"/>
  <p:tag name="KSO_WM_SLIDE_BACKGROUND" val="[&quot;general&quot;,&quot;frame&quot;,&quot;leftRight&quot;]"/>
  <p:tag name="KSO_WM_SLIDE_BACKGROUND_TYPE" val="leftRight"/>
  <p:tag name="KSO_WM_SLIDE_BK_DARK_LIGHT" val="2"/>
  <p:tag name="KSO_WM_SLIDE_CAN_ADD_NAVIGATION" val="1"/>
  <p:tag name="KSO_WM_SLIDE_ID" val="diagram20200328_1"/>
  <p:tag name="KSO_WM_SLIDE_INDEX" val="1"/>
  <p:tag name="KSO_WM_SLIDE_ITEM_CNT" val="0"/>
  <p:tag name="KSO_WM_SLIDE_LAYOUT" val="a_d"/>
  <p:tag name="KSO_WM_SLIDE_LAYOUT_CNT" val="1_1"/>
  <p:tag name="KSO_WM_SLIDE_LAYOUT_INFO" val="{&quot;direction&quot;:1,&quot;horizontalAlign&quot;:-1,&quot;verticalAlign&quot;:-1,&quot;type&quot;:0,&quot;diagramDirection&quot;:0,&quot;canSetOverLayout&quot;:0,&quot;isOverLayout&quot;:0,&quot;margin&quot;:{&quot;left&quot;:1.27,&quot;top&quot;:1.69,&quot;right&quot;:1.27,&quot;bottom&quot;:1.69},&quot;normalSize&quot;:{&quot;size1&quot;:50.1},&quot;minSize&quot;:{&quot;size1&quot;:38.4},&quot;maxSize&quot;:{&quot;size1&quot;:64.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frame&quot;,&quot;left&quot;:0.0,&quot;top&quot;:0.0,&quot;right&quot;:0.0,&quot;bottom&quot;:0.0,&quot;leftAbs&quot;:false,&quot;topAbs&quot;:false,&quot;rightAbs&quot;:false,&quot;bottomAbs&quot;:false}],&quot;subLayout&quot;:[{&quot;direction&quot;:0,&quot;horizontalAlign&quot;:2,&quot;verticalAlign&quot;:1,&quot;type&quot;:0,&quot;diagramDirection&quot;:0,&quot;canSetOverLayout&quot;:0,&quot;isOverLayout&quot;:0,&quot;margin&quot;:{&quot;left&quot;:1.27,&quot;top&quot;:1.69,&quot;right&quot;:0.026,&quot;bottom&quot;:1.69},&quot;edge&quot;:{&quot;left&quot;:true,&quot;top&quot;:true,&quot;right&quot;:false,&quot;bottom&quot;:true},&quot;backgroundInfo&quot;:[{&quot;type&quot;:&quot;leftRight&quot;,&quot;left&quot;:0.0,&quot;top&quot;:0.0,&quot;right&quot;:0.336604685,&quot;bottom&quot;:0.0,&quot;leftAbs&quot;:false,&quot;topAbs&quot;:false,&quot;rightAbs&quot;:false,&quot;bottomAbs&quot;:false}]},{&quot;direction&quot;:0,&quot;horizontalAlign&quot;:-1,&quot;verticalAlign&quot;:-1,&quot;type&quot;:0,&quot;diagramDirection&quot;:0,&quot;canSetOverLayout&quot;:0,&quot;isOverLayout&quot;:0,&quot;margin&quot;:{&quot;left&quot;:2.17,&quot;top&quot;:5.28,&quot;right&quot;:3.43,&quot;bottom&quot;:5.28},&quot;edge&quot;:{&quot;left&quot;:false,&quot;top&quot;:true,&quot;right&quot;:true,&quot;bottom&quot;:true}}]}"/>
  <p:tag name="KSO_WM_SLIDE_POSITION" val="36*47"/>
  <p:tag name="KSO_WM_SLIDE_RATIO" val="1.777778"/>
  <p:tag name="KSO_WM_SLIDE_SIZE" val="888*444"/>
  <p:tag name="KSO_WM_SLIDE_SUBTYPE" val="picTxt"/>
  <p:tag name="KSO_WM_SLIDE_TYPE" val="text"/>
  <p:tag name="KSO_WM_SPECIAL_SOURCE" val="bdnull"/>
  <p:tag name="KSO_WM_TAG_VERSION" val="1.0"/>
  <p:tag name="KSO_WM_TEMPLATE_CATEGORY" val="diagram"/>
  <p:tag name="KSO_WM_TEMPLATE_COLOR_TYPE" val="1"/>
  <p:tag name="KSO_WM_TEMPLATE_INDEX" val="20200328"/>
  <p:tag name="KSO_WM_TEMPLATE_MASTER_TYPE" val="0"/>
  <p:tag name="KSO_WM_TEMPLATE_SUBCATEGORY" val="11"/>
  <p:tag name="KSO_WM_UNIT_SHOW_EDIT_AREA_INDICATION" val="1"/>
</p:tagLst>
</file>

<file path=ppt/tags/tag415.xml><?xml version="1.0" encoding="utf-8"?>
<p:tagLst xmlns:p="http://schemas.openxmlformats.org/presentationml/2006/main">
  <p:tag name="AS_UNIQUEID" val="4115"/>
</p:tagLst>
</file>

<file path=ppt/tags/tag416.xml><?xml version="1.0" encoding="utf-8"?>
<p:tagLst xmlns:p="http://schemas.openxmlformats.org/presentationml/2006/main">
  <p:tag name="AS_UNIQUEID" val="4116"/>
</p:tagLst>
</file>

<file path=ppt/tags/tag4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FFF7E5"/>
      </a:dk2>
      <a:lt2>
        <a:srgbClr val="FFFFFF"/>
      </a:lt2>
      <a:accent1>
        <a:srgbClr val="F4D03A"/>
      </a:accent1>
      <a:accent2>
        <a:srgbClr val="D2DF4E"/>
      </a:accent2>
      <a:accent3>
        <a:srgbClr val="B0EB6C"/>
      </a:accent3>
      <a:accent4>
        <a:srgbClr val="8EF38D"/>
      </a:accent4>
      <a:accent5>
        <a:srgbClr val="6DF9B0"/>
      </a:accent5>
      <a:accent6>
        <a:srgbClr val="51FCD3"/>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2</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14</vt:i4>
      </vt:variant>
    </vt:vector>
  </HeadingPairs>
  <TitlesOfParts>
    <vt:vector baseType="lpstr" size="29">
      <vt:lpstr>Arial</vt:lpstr>
      <vt:lpstr>Calibri</vt:lpstr>
      <vt:lpstr>微软雅黑</vt:lpstr>
      <vt:lpstr>汉仪乐喵体W</vt:lpstr>
      <vt:lpstr>幼圆</vt:lpstr>
      <vt:lpstr>隶书</vt:lpstr>
      <vt:lpstr>华文中宋</vt:lpstr>
      <vt:lpstr>Calibri Light</vt:lpstr>
      <vt:lpstr>楷体</vt:lpstr>
      <vt:lpstr>华文新魏</vt:lpstr>
      <vt:lpstr>仿宋</vt:lpstr>
      <vt:lpstr>黑体</vt:lpstr>
      <vt:lpstr>宋体</vt:lpstr>
      <vt:lpstr>Segoe UI</vt:lpstr>
      <vt:lpstr>Office Theme</vt:lpstr>
      <vt:lpstr>青年的使命与担当</vt:lpstr>
      <vt:lpstr>PowerPoint Presentation</vt:lpstr>
      <vt:lpstr>PowerPoint Presentation</vt:lpstr>
      <vt:lpstr>PowerPoint Presentation</vt:lpstr>
      <vt:lpstr>一、马克思（学习指导71页）</vt:lpstr>
      <vt:lpstr>二、写作背景：1856年4月14日   《人民报》创刊纪念会</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2024-09-15T06:20:32.154</cp:lastPrinted>
  <dcterms:created xsi:type="dcterms:W3CDTF">2024-09-14T22:20:32Z</dcterms:created>
  <dcterms:modified xsi:type="dcterms:W3CDTF">2024-09-14T22:20:37Z</dcterms:modified>
</cp:coreProperties>
</file>