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1E383-CC32-4DAC-ADF1-F85A4CF70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D7C42-A6E3-4F91-A878-590F2C5FF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775FC4-18B3-4C8A-8E92-6DE76A81C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7FA145-68EA-4BA8-B7AA-88FB68A47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874AD9-B203-4236-941B-150707BD9E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D8B423-7D1E-4721-8FCC-8FDDFBDC3B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D0D07C-869E-4E78-84E6-63F4D356BA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1A8099-6F97-4E24-87D0-6EA53DC6D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252876-5F86-47BE-AC49-787140D4D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BFC71-AECC-4F4F-9BDB-7A18F5B9C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53AA2-0AA3-4A43-B3A4-8ED149B1B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201160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安徽商贸职业技术学院证券投资协会课件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证券投资协会简介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证券投资分析方法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证券投资实战技巧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结语与展望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证券投资协会简介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协会成立背景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为了满足广大同学对证券投资知识的需求，安徽商贸职业技术学院证券投资协会应运而生。</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随着我国证券市场的快速发展，证券投资成为越来越多人的选择。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普及证券投资知识，提高会员投资技能，服务校园金融文化建设。</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打造成为安徽商贸职业技术学院最具影响力的学生社团之一，为会员提供优质的证券投资学习和交流平台。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协会宗旨和目标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协会目标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协会宗旨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最高权力机构，负责审议协会重大事项。</a:t>
            </a:r>
          </a:p>
        </p:txBody>
      </p:sp>
      <p:cxnSp>
        <p:nvCxnSpPr>
          <p:cNvPr id="6" name="Connector 6"/>
          <p:cNvCxnSpPr/>
          <p:nvPr/>
        </p:nvCxnSpPr>
        <p:spPr>
          <a:xfrm flipH="1" flipV="1">
            <a:off x="2820348" y="4411889"/>
            <a:ext cx="0" cy="578834"/>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会员大会</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负责协会日常管理工作，下设会长、副会长及各部门负责人。</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理事会</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秘书部、宣传部、外联部、投资研究部等，各部门分工明确，协同工作。</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部门设置</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协会组织架构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证券投资基础知识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证券投资定义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证券投资是指企业或个人用积累起来的货币购买股票、债券等有价证券，借以获得收益的行为。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证券投资特点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相对较高的收益性、价格波动的风险性、投资方式的灵活性、变现性较强、投资与投机并存。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证券投资分类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按投资期限分为长期投资和短期投资；按投资性质分为固定收入投资和风险收入投资。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证券市场是股票、债券、投资基金等有价证券发行和交易的场所。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证券市场定义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证券市场参与者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50" r="15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证券市场功能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458" r="9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证券发行人、投资者、中介机构、监管机构和自律组织。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筹集资金、合理配置资源、发现价格、风险管理。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竞价交易制度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竞价交易制度又称委托驱动制度，其特征是买单与卖单分别进入电脑交易系统，并按最有利于成交的价格和数量撮合，达成交易时即按该价格成交，并实时将成交信息传递到市场参与者。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83" r="16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做市商制度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做市商制度是指在证券交易中，做市商通过双向报价来提供流动性并维持市场运行的一种制度安排。</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结算交收制度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结算交收制度是指对通过证券交易所达成的交易进行清算和交收的制度安排，是整个证券交易制度的重要组成部分。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https://d.book118.com/967201160061006026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2024-08-31T12:28:10.773</cp:lastPrinted>
  <dcterms:created xsi:type="dcterms:W3CDTF">2024-08-31T04:28:10Z</dcterms:created>
  <dcterms:modified xsi:type="dcterms:W3CDTF">2024-08-31T04:28:12Z</dcterms:modified>
</cp:coreProperties>
</file>