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1EE5D-C92B-4867-B764-69DFCD9D1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F6AAA-2043-448F-8694-492CDF8D3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D433E-A526-4B0D-871A-D07CD3711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92C52-2400-4B6B-8BFF-4FC987CB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EC9AC0-4FD1-4DC1-876A-43E5A5E9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4B03F-4A04-44D2-8335-DBDEC6CCB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CE0B9-D477-4572-A380-F6C5DE049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336CD-1FCF-4534-9642-72A5E569E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48943-5520-495E-84BE-E0F07988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26518-DD24-4F86-BA6D-01C48F6D5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7A2B6-3E1C-44EB-B278-AA1BE68A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00103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物业公司合规管理与风险防控全书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物业公司合规管理体系建设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物业公司合规风险防控策略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物业公司合规监管与检查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物业公司合规培训与教育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50" r="15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合规管理是指企业通过制定合规政策、建立合规管理体系、实施合规风险管理等措施，确保企业及其员工的经营行为符合法律法规、行业规范、企业内部规章制度等要求，防范和化解合规风险的过程。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随着市场经济的发展和法治建设的推进，企业面临的合规风险日益增多。合规管理作为企业风险管理的重要组成部分，对于保障企业稳健经营、维护企业声誉、防范法律风险具有重要意义。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500" b="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规范企业经营行为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物业公司作为服务型企业，其经营行为涉及广大业主的切身利益。通过合规管理，可以规范物业公司的经营行为，确保公司依法依规开展业务，维护业主的合法权益。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提升企业品牌形象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合规管理有助于提升物业公司的品牌形象和信誉度。一个遵守法律法规、诚信经营的物业公司更容易获得业主的信任和认可，从而提高企业的市场竞争力。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防范法律风险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物业公司面临的法律风险多种多样，如合同风险、劳动纠纷、知识产权风险等。通过合规管理，可以及时发现并防范这些风险，避免或减少因违法行为而引发的法律纠纷和经济损失。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物业公司合规管理的意义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合规管理应覆盖物业公司的所有业务领域和流程，确保各项经营活动均符合合规要求。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物业公司应严格遵守国家法律法规和行业规范，确保企业经营行为的合法性。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物业公司应设立独立的合规管理部门或专职合规管理人员，确保合规管理的独立性和权威性。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物业公司应不断关注法律法规和行业规范的变化，及时调整和完善合规管理体系，确保企业始终保持在合规的前沿。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物业公司应注重预防合规风险的发生，通过建立健全的合规管理制度和风险防范机制，将风险控制在萌芽状态。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物业公司合规管理体系建设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建立合规管理网络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构建覆盖公司各层级、各部门的合规管理网络，确保合规管理的全面性和有效性。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设立合规管理部门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明确合规管理的职责和权限，确保合规工作的独立性和权威性。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配备专职合规人员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选拔具备法律、财务、审计等背景的专业人才，组建专业的合规团队。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建立完善的合规管理制度体系，包括合规审查、风险评估、违规处置等方面。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梳理公司业务流程，识别潜在风险点，制定针对性的防控措施。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加强内部控制体系建设，确保公司运营活动的合规性和稳健性。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合规管理制度与流程建设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树立合规意识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通过培训、宣传等方式，提高全体员工的合规意识和风险意识。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营造合规氛围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在公司内部营造“人人讲合规、事事守规矩”的良好氛围，形成自觉遵守规章制度的习惯。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加强案例警示教育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通过剖析典型案例，让员工深刻认识到违规行为的危害性和后果，增强自我约束能力。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合规文化培育与宣传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物业公司风险识别与评估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针对业主、员工等相关方进行问卷调查，收集关于物业服务和管理的意见和建议，从而识别出可能的风险。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专家咨询法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邀请行业专家对物业项目进行风险评估，借助专家经验和知识，识别潜在风险。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通过对物业项目现场进行详细勘查，发现潜在的安全隐患和风险点。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根据物业公司特点和实际情况，选择合适的评估指标，构建风险评估模型。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构建风险评估模型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收集与风险评估相关的数据，进行整理和分析，为风险评估提供数据支持。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将风险评估结果应用于物业公司管理和服务中，针对不同风险等级采取相应的应对措施。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风险评估结果应用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根据风险评估结果，将识别出的风险划分为不同等级，如高风险、中风险和低风险。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针对不同风险等级，制定相应的应对措施，如预防措施、应急措施和改进措施等。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应对措施实施与监控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将制定的应对措施落实到具体的物业管理和服务工作中，并进行持续监控和改进，确保风险得到有效控制。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物业公司合规风险防控策略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加强合同审查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在合同签订前，对合同条款进行仔细审查，确保合同内容合法、合规，并符合公司利益。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履行过程监控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定期对合同履行情况进行检查，及时发现并解决潜在问题，确保合同得到全面、准确的履行。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建立健全合同管理制度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明确合同管理的流程、责任和权限，确保合同的签订、履行和变更等环节得到有效控制。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合同管理风险防控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https://d.book118.com/968000103003006042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2024-09-20T22:49:03.271</cp:lastPrinted>
  <dcterms:created xsi:type="dcterms:W3CDTF">2024-09-20T14:49:03Z</dcterms:created>
  <dcterms:modified xsi:type="dcterms:W3CDTF">2024-09-20T14:49:05Z</dcterms:modified>
</cp:coreProperties>
</file>