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80D1-369E-4FD4-B8ED-631C8F735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AF475-0C9A-4934-8BBF-5E56A05F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FB3CF-D16C-4695-BAD1-12EE5E12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AF44A-75D3-42C5-8293-93136C3A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4CB39-C865-48C0-9476-217252AA6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C3385-BE7C-4883-A056-D9D93112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59A262-E42A-4B8D-B2A7-2F5B998F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7F0BF-C375-47F2-89E6-ED67F4776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C664D-AF0F-4907-9246-0CFF5993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782D2-19BF-4F8B-9A2C-977E5228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9597F-BBD7-4D5E-AC5A-A25339A92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1062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碳原子的成键方式课件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碳原子的基本性质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碳原子的单键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碳原子的双键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碳原子的三键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碳原子在有机物中的成键方式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碳原子在无机物中的成键方式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碳原子的基本性质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2" r="370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碳原子的电子构型是1s22s22p2，即最外层有4个电子。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碳原子核外有6个电子层，其中K层有2个电子，L层有4个电子。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碳原子的电子构型决定了其成键方式，可以形成单键、双键和三键。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碳原子的电子构型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碳原子的最外层电子数是4，这决定了碳原子在形成化学键时具有很强的成键能力。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碳原子可以通过共享电子与其它原子形成共价键，从而形成有机分子。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碳原子最外层的4个电子可以全部参与成键，形成稳定的共价键。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碳原子的最外层电子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碳原子倾向于与其他原子形成4个共价键，以获得稳定的电子构型。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在有机分子中，碳原子通常以单键、双键或三键的形式与其他原子相连。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碳原子可以形成链状、环状和芳香族化合物等不同类型的有机分子。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碳原子的成键倾向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碳原子的单键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碳-碳单键是稳定的，因为碳原子倾向于形成稳定的共价键。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碳-碳单键可以通过多种方式形成，如自由基取代反应、加成反应等。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烷烃中的碳-碳单键是典型的例子，如甲烷中的C-C和C-H键。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碳-碳单键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形成方式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碳-氢单键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碳-氢单键相对稳定，因为氢原子是较弱的电子给予体。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碳-氢单键主要在烃类化合物中形成，如烷烃和烯烃。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甲烷中的C-H键是碳-氢单键的典型例子。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碳-卤素单键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碳-卤素单键相对稳定，因为卤素原子有强烈的电子接受能力。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碳-卤素单键主要在有机卤化物中形成，如氯仿和溴甲烷。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氯仿中的C-Cl键是碳-卤素单键的典型例子。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形成方式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碳原子的双键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18" r="3051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碳-碳双键是碳原子之间形成的化学键，具有稳定性。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碳-碳双键由两个碳原子共享电子形成，这种键具有稳定性，因为电子云分布均匀，且不易发生电子转移或共轭效应。在有机化合物中，碳-碳双键是常见的结构单元，如烯烃和炔烃。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碳-碳双键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33" r="14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碳-氧双键是碳原子与氧原子之间形成的化学键，具有极性。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碳-氧双键由碳原子和氧原子共享电子形成，由于电负性差异，电子云偏向氧原子，因此具有极性。这种键在有机化合物中常见于醇、醚和羧酸等化合物中。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碳-氧双键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https://d.book118.com/968001062055006025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2024-09-02T01:48:12.073</cp:lastPrinted>
  <dcterms:created xsi:type="dcterms:W3CDTF">2024-09-01T17:48:12Z</dcterms:created>
  <dcterms:modified xsi:type="dcterms:W3CDTF">2024-09-01T17:48:14Z</dcterms:modified>
</cp:coreProperties>
</file>