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00FD6-4952-4490-9167-A67763334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7C817-4D05-49D0-A630-E016F3B80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7213D-98A5-47EB-9F2C-0E5D44E97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55C0D-1B61-4E63-9690-5E2068EF8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ED50EC-AA99-4ECF-967A-82D7F116C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1B44D-1B6F-4B99-A310-D05F49070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844E08-FE4F-45A1-9363-933B006D3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74488-74A5-4867-81B6-217B9DF08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51430-C5D9-442C-8D70-BA0FD913B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387CB-1FBE-4A41-9F66-53E7CAC57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571E3-1D90-435F-8B03-2AE0BBAE5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030160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2023年车队工作人年终总结报告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对团队的贡献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车辆维护与保养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调度与路线规划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安全管理与培训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按照规定对车队车辆进行定期维护和保养，确保车辆性能良好。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负责驾驶员的招聘、培训、考核以及日常管理，确保驾驶员符合工作要求。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根据客户需求合理调度车辆，规划最优路线，提高运输效率。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制定安全管理制度，定期开展安全培训和演练，确保行车安全。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车队顺利完成了全年的运输任务，实现了预定目标。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完成全年运输任务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通过优化调度和路线规划，车队整体运输效率提高了10%。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提高运输效率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通过加强安全管理，车队事故率较往年下降了20%。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降低事故率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成功培养了一批优秀驾驶员，提升了车队整体服务水平。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优秀驾驶员培养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车辆故障频发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针对这一问题，车队增加了对车辆的维护和保养频次，同时采购了更加可靠的配件，有效降低了车辆故障率。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驾驶员流动率高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为了解决这一问题，车队提高了驾驶员待遇，加强了员工关怀，同时建立了更加完善的培训体系，提高了驾驶员的职业技能和归属感。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客户投诉处理不当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针对这一问题，车队加强了对客户投诉处理的培训和管理，建立了更加完善的投诉处理流程，提高了客户满意度。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我始终保持积极的工作态度，尽职尽责地完成每一项任务。在面对困难和挑战时，我能够保持冷静，寻找解决问题的方法。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我积极参与团队活动，与同事保持良好的沟通与协作。在工作中，我能够充分发挥自己的优势，为团队贡献力量。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我不断学习新知识，提升自己的专业能力。在面对新的工作任务时，我能够迅速掌握相关技能，高效完成任务。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通过参与多个项目，我不仅积累了丰富的工作经验，还提升了自己的专业技能。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36" r="1203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在与其他同事的合作中，我学会了更好地协调团队资源，提升了团队协作能力。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面对工作中的压力和挑战，我学会了如何调整心态，更好地应对各种情况。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收获与成长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在与其他部门的沟通中，我发现自己在表达和倾听方面仍有不足。未来，我将加强沟通技巧的学习和实践，提高沟通效果。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在工作中，我发现自己在时间管理方面仍有待提高。未来，我将更加注重工作计划的制定和执行，提高工作效率。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在工作中，我应更加注重创新思维的培养和实践，以应对不断变化的市场需求和行业竞争。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08" r="15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027" r="302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需要改进的地方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对团队的贡献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https://d.book118.com/968003016036006031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2024-09-08T02:17:36.374</cp:lastPrinted>
  <dcterms:created xsi:type="dcterms:W3CDTF">2024-09-07T18:17:36Z</dcterms:created>
  <dcterms:modified xsi:type="dcterms:W3CDTF">2024-09-07T18:17:38Z</dcterms:modified>
</cp:coreProperties>
</file>