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5B427-6848-4021-81E6-A0732B43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DCE9-8B3B-4A13-AA84-FA554C5F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C1C0C-CF47-4224-B015-580A0599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E5E8F-4ABA-4E66-BD9D-6A107D89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454EB-F96E-4E90-9B00-5FC6976E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C2FE8-F5F7-4504-B82E-D527A79B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0A055-0823-41C1-BD57-336FCA47E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AB4C0-5A02-4C34-98B0-E15B78D5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E77E2-1AED-4843-9CBF-690DB255D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6D93-0096-47E0-97A8-EAC82397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1841-FEB0-4D34-B012-79788C25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400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护理课件ppt哪个好用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选择合适的护理课件ppt的标准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优质护理课件ppt的特点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护理课件ppt的应用场景和效果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护理课件ppt的种类和特点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功能简单，易于制作和使用。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传统PPT课件通常以文字、图片和图表为主要内容，制作简单，易于在各种平台上展示。但相对缺乏交互性和趣味性，容易使学习者感到枯燥。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传统PPT课件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增加互动环节，提高学习效果。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交互式PPT课件加入了超链接、触发器等交互元素，使学习者能够更加主动地参与到学习中，提高学习效果。但制作难度相对较大，需要一定的技术基础。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交互式PPT课件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生动形象，吸引学习者注意力。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动画型PPT课件通过加入动画效果，使内容更加生动形象，能够更好地吸引学习者的注意力。但制作过程相对复杂，需要专业的动画制作技能。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动画型PPT课件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3D模拟型PPT课件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真实感强，适用于模拟操作和演示。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3D模拟型PPT课件通过3D模型和虚拟现实技术，能够真实地模拟操作和演示，使学习者更好地理解知识点。但制作成本较高，需要专业的技术支持。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选择合适的护理课件ppt的标准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内容质量是评价护理课件PPT的首要标准，应确保信息准确、完整、科学，并且与课程主题紧密相关。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内容应基于权威教材和最新研究成果，避免出现错误或过时的信息。同时，内容应结构清晰，层次分明，便于学习者理解和记忆。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7" r="1137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交互性强的PPT能够提高学习者的参与度和兴趣，有助于加深理解和记忆。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PPT应设计有互动环节，如提问、测试、案例分析等，以鼓励学习者思考和参与。此外，PPT应具备良好的导航和跳转功能，方便学习者根据自己的需求和节奏进行学习。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良好的视觉效果能够提高PPT的吸引力和可读性，使学习者更加投入和专注。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PPT的设计应简洁、清晰，字体、颜色、布局等应符合视觉习惯。同时，应充分利用图表、图片、动画等视觉元素，以直观、生动的方式呈现信息。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护理领域发展迅速，定期更新的PPT能够确保内容的新颖性和实用性。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PPT的更新频率应根据护理学科的发展速度和学习者的实际需求来确定。定期更新PPT不仅能够保证内容的时效性，还能提高学习者的学习兴趣和参与度。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更新频率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优质护理课件ppt的特点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https://d.book118.com/968004001126006026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2024-09-04T07:58:24.541</cp:lastPrinted>
  <dcterms:created xsi:type="dcterms:W3CDTF">2024-09-03T23:58:24Z</dcterms:created>
  <dcterms:modified xsi:type="dcterms:W3CDTF">2024-09-03T23:58:26Z</dcterms:modified>
</cp:coreProperties>
</file>