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487E0-2E06-47A7-9DB3-B87D0E2C7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C6BC5-7902-4316-A648-AF2986C8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A1339-8513-41E2-A026-5994A5B6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7D1E9-EC44-425C-B28D-0FE59F5F6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D51A3-BC82-430C-BC3A-CFCCD8DF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F0C66-5662-4662-901F-3EF0DECB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4ACA8-1F88-4858-BC6D-A4B05D31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DA4FF-A649-4292-AEAE-347BD3C0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51D9A-659D-4397-BF06-E6B3C9B7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C619A-0526-4F9D-8D5E-4FA3567E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E82F3-063C-4D9E-896E-282F9E5C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4025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新生儿不耐受的定义与表现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新生儿不耐受的护理与照料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新生儿不耐受的预防与注意事项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新生儿不耐受的定义与表现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53" b="2715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32" b="1903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新生儿不耐受通常是由于新生儿肠道发育尚未完全成熟，消化酶分泌不足，以及肠道菌群尚未建立完全等因素所致。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新生儿不耐受是指新生儿对某些食物或食物成分的消化能力不足，导致出现消化系统症状和生长发育障碍。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新生儿不耐受时，可能会出现腹泻症状，表现为大便次数增多、质地稀薄，有时伴有腹痛、腹胀等症状。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新生儿可能会出现呕吐症状，尤其是在进食后，呕吐物可能包括未消化食物和胆汁等。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生长缓慢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新生儿不耐受可能导致营养吸收不良，进而影响生长发育，表现为体重增长缓慢或停滞。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新生儿可能会出现皮肤问题，如湿疹、红斑等，可能与食物过敏有关。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79" b="1697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乳糖不耐受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由于新生儿肠道乳糖酶分泌不足，无法完全消化乳糖，导致出现腹泻、腹胀等症状。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蛋白质不耐受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由于新生儿肠道对蛋白质的消化能力不足，可能导致过敏反应和消化系统症状。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脂肪不耐受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新生儿肠道对脂肪的消化能力不足，可能导致脂肪泻和营养吸收不良。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肠道功能不成熟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新生儿肠道功能尚未完全发育成熟，对食物的消化和吸收能力有限，容易出现不耐受症状。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免疫系统不健全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新生儿的免疫系统尚未健全，容易受到外界病原体的侵害，导致肠道菌群失衡，引发不耐受。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胃酸分泌不足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新生儿的胃酸分泌较少，对食物的消化和杀菌能力较弱，容易引起不耐受。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新生儿感染性疾病如肠胃炎、呼吸道感染等，可能导致肠道功能紊乱，引发不耐受。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新生儿对某些食物或药物可能产生过敏反应，引发肠道炎症和不适，导致不耐受。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新生儿患有其他疾病如先天性代谢性疾病、肠道畸形等，也可能引发不耐受。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新生儿胃容量较小，过度喂养可能导致食物在肠道内滞留，引起不耐受。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58" r="173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给新生儿喂养不适合其年龄段的食物，如过早添加辅食，可能导致消化负担加重，引发不耐受。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食物种类不当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如不按时喂养、频繁更换奶粉等，可能影响新生儿的消化系统和菌群平衡，导致不耐受。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喂养方式不当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新生儿不耐受的诊断与治疗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https://d.book118.com/968004025004006036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2024-09-15T01:40:22.699</cp:lastPrinted>
  <dcterms:created xsi:type="dcterms:W3CDTF">2024-09-14T17:40:22Z</dcterms:created>
  <dcterms:modified xsi:type="dcterms:W3CDTF">2024-09-14T17:40:24Z</dcterms:modified>
</cp:coreProperties>
</file>