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C12A7-C32B-484E-A6CB-9ECC739B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78922-9834-40DD-9D6F-CF89EFB52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F3A14-B0A3-4818-B9C5-7AE8AD602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18FA3-59F8-4692-87A5-4BD96DBB9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CF98D-FE50-4EE2-89EB-B33292D6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5A4B1-652F-4082-95BE-1B7E62BF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6FE70-1D22-4E61-AB7C-44A614B3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90447-9269-48FE-847E-CD76496D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EDECC-1ADE-4CEB-8216-067C0B38E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EE430-360F-472E-9232-214303170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9032A-F127-48CD-BAC5-8FC593B03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04031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新生儿下肢深静脉血栓的症状和诊断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新生儿下肢深静脉血栓的预防和护理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15" r="315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新生儿下肢深静脉血栓（DVT）是指新生儿下肢深静脉内血液凝固或形成血块，导致血管阻塞，影响血液流动。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新生儿DVT通常表现为下肢肿胀、皮肤颜色改变、温度异常等，有时还可能出现疼痛、活动受限等症状。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新生儿DVT的发病机制较为复杂，涉及多种因素，如血流缓慢、血管内皮损伤、血液高凝状态等。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新生儿DVT的原因可能与遗传因素、感染、创伤、先天性心血管疾病等有关。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发病机制和原因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新生儿DVT是一种相对少见的疾病，但其发病率呈逐年上升趋势。流行病学研究显示，新生儿DVT的发病率约为0.1%-0.5%。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新生儿DVT的发病率受到多种因素的影响，如早产、低出生体重、长时间卧床等。此外，新生儿DVT的发病率还与地区、医院规模、诊断标准等因素有关。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流行病学和发病率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新生儿下肢深静脉血栓的症状和诊断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肢体肿胀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皮肤颜色改变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338" r="193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52" b="167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028" r="140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患肢比正常肢体明显增粗，皮肤紧绷，有压痛感。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患肢皮肤呈青紫色或苍白，温度降低。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患肢活动时疼痛加剧，宝宝哭闹、烦躁不安。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可能出现发热、心率加快等全身症状。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通过高频超声探头检查深静脉管腔内有无血栓形成，是诊断下肢深静脉血栓的首选方法。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D-二聚体检测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静脉造影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通过检测血液中D-二聚体的含量，有助于判断是否存在血栓形成。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一种有创检查方法，通过造影剂显影观察静脉内有无阻塞或异常。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医生根据患儿的症状和体征进行初步评估，怀疑下肢深静脉血栓时进行进一步检查。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通过超声检查或静脉造影等检查方法确诊下肢深静脉血栓。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根据患儿的具体情况制定相应的治疗方案，包括药物治疗、溶栓治疗、手术取栓等。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新生儿下肢深静脉血栓的治疗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https://d.book118.com/968004031004006036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2024-09-15T01:40:23.462</cp:lastPrinted>
  <dcterms:created xsi:type="dcterms:W3CDTF">2024-09-14T17:40:23Z</dcterms:created>
  <dcterms:modified xsi:type="dcterms:W3CDTF">2024-09-14T17:40:25Z</dcterms:modified>
</cp:coreProperties>
</file>