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79CE5E-8E29-4315-93DC-34B5B9DA2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B09897-0B27-44ED-90BD-24C4E07D6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E54FD6-90B5-4F75-A4CF-8AECA83B0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082D3E-0DA7-4325-90FF-F2169B23D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90A9E0-144E-492C-B3E9-832A4207D4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FF299C-037A-4F9F-ABE7-171302C5AA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0049DB-5023-41B6-A039-A3AF69C471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6248B5-D35C-4DFB-AD3C-6A9D9ED7D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F4EE0F-31EF-45B5-8A3E-2A71DBD6DD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0DFB25-51F7-4D87-A70A-EBD01838F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45190-0ECD-49A6-BB4C-F3A00871F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07052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体系考核管理制度</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汇报时间：</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体系考核管理制度的重要性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体系考核管理的主要内容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体系考核管理制度的实施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体系考核管理制度的优化与改进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993" b="1499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体系考核管理制度旨在确保组织内各部门和员工的工作表现得到公正、客观的评价，以提高整体绩效和工作质量。</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随着企业规模的扩大和业务范围的拓展，传统的考核方式已无法满足现代企业的需求，因此需要建立一套科学、规范的体系考核管理制度。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703" b="370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是一种全面、系统的考核方式，通过对组织内各部门和员工进行多维度、多层次的评估，以衡量其工作表现和成果。</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是为确保体系考核的顺利实施而制定的相关规定和程序，包括考核标准、考核流程、考核周期以及结果应用等方面的内容。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管理制度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体系考核</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体系考核管理制度的重要性</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1" b="2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提高员工绩效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明确工作目标和期望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通过体系考核管理制度，员工可以清楚地了解组织对他们的期望和工作目标，从而有针对性地提升自己的工作表现。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及时反馈与调整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体系考核管理制度为员工提供及时、准确的反馈，帮助员工了解自己的工作状况，发现不足并及时调整。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激励与晋升机制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通过体系考核管理制度，优秀员工可以获得适当的奖励和晋升机会，激发员工的工作积极性和创造力。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提高组织效率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通过有效的体系考核管理制度，组织可以及时发现和解决存在的问题，提高整体运作效率和执行力。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促进组织变革与发展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体系考核管理制度能够推动组织的变革和发展，鼓励创新和改进，使组织保持竞争优势。</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优化资源配置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体系考核管理制度有助于组织更好地了解员工的能力和潜力，从而合理配置人力资源，发挥最大的组织效能。</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促进组织发展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https://d.book118.com/968007052113006046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2024-09-27T16:33:43.310</cp:lastPrinted>
  <dcterms:created xsi:type="dcterms:W3CDTF">2024-09-27T08:33:43Z</dcterms:created>
  <dcterms:modified xsi:type="dcterms:W3CDTF">2024-09-27T08:33:45Z</dcterms:modified>
</cp:coreProperties>
</file>