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AF12B-0891-4B1B-8D3A-9A5B1B27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26D38-C100-4907-8A3D-19D7C180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EF7CF-3D7D-4688-A25B-8E82DA5F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22E70-52CB-4B81-982F-6EC76C72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5DBB4-5020-4297-9EA2-0166C0DC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D7C3D-EA25-468D-8C29-027D27CF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E3AF9-F4BA-4F06-85FC-0097EFAA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50290-B9C5-450E-A99E-39BC04103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F1FE5-E08E-4129-940F-DB98E064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3AF1B-96EE-496A-9FE6-25E95878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A1E7-1C5E-41DB-8272-92F19E568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0002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建筑初步设计课件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初步设计的内容和深度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初步设计的原则和要求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初步设计的步骤与方法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初步设计的评价与优化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初步设计的定义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初步设计是对项目进行全面规划和构思的过程，是施工图设计的基础和依据。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初步设计：在建筑项目立项之后，施工图设计之前，对项目的总体规划和布局进行构思和设计的过程。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72" r="180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确定建筑物的总体布局、结构形式、功能分区、设备系统等，为施工图设计提供依据。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完成建筑、结构、给排水、电气、暖通等专业的初步设计，确定主要材料和设备，编制设计概算。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初步设计的目的和任务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49" r="17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初步设计是对项目的总体规划和构思，确定主要的技术方案和指标；施工图设计是根据初步设计的要求，对项目的各个细节进行详细设计和绘制。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初步设计是施工图设计的基础和依据，施工图设计是初步设计的具体实现。两者相互联系，共同构成完整的建筑设计过程。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初步设计与施工图设计的区别与联系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初步设计的内容和深度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方案构思是初步设计的核心，总平面规划是整体布局的基础。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方案构思阶段需要确定建筑的功能、规模、风格等基本要素，同时考虑与周围环境的协调性。总平面规划则需考虑建筑物的位置、朝向、间距、交通流线等因素，以确保整体布局合理、高效。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方案构思与总平面规划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单体建筑设计是初步设计的重点，涉及建筑物的外观、结构、功能等方面的设计。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在单体建筑设计阶段，需要考虑建筑物的外观造型、结构体系、功能分区等方面的要素。外观造型应符合建筑物的风格和特点，结构体系应安全可靠，功能分区应满足使用需求。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单体建筑设计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建筑立面与剖面设计是初步设计的细节体现，涉及到建筑物的外观效果和内部空间。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立面设计需要考虑建筑物的外观效果，包括材质、色彩、比例等因素。剖面设计则需要考虑建筑物的内部空间，包括层高、空间布局、通风采光等因素。这些细节的设计将直接影响建筑物的整体效果和用户体验。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建筑立面与剖面设计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建筑室内设计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室内设计是初步设计的延伸，涉及到建筑物的内部空间效果和使用功能。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室内设计需要考虑建筑物的内部空间效果和使用功能，包括空间布局、照明、家具、装饰等因素。室内设计应与整体设计风格相协调，同时满足使用需求和舒适度要求。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初步设计的原则和要求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初步设计应与城市规划相协调，满足城市规划的要求，不得影响城市规划的实施。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初步设计应充分考虑地形、地貌、地质等自然条件，因地制宜，合理布局。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695" r="66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规划部门对建筑物的位置、高度、面积等都有明确的规定，初步设计应符合这些规定，不得违反。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符合规划要求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初步设计应注重建筑的功能性，合理安排各功能区域，满足使用要求。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初步设计应注重空间设计，根据建筑物的性质和特点，合理划分空间，提高空间利用率。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初步设计应注重流线设计，合理安排人流、物流的流向，提高建筑的交通效率。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注重功能与空间设计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关注结构安全与经济性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初步设计应关注结构安全，确保建筑物的结构安全可靠，能够承受各种可能的载荷和外力。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初步设计应关注经济性，合理选用材料和设备，降低建筑物的造价，同时考虑运行成本和维护费用。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初步设计应注重结构的耐久性，确保建筑物能够长期使用，减少维修和更换的频率。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https://d.book118.com/968010002077006043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2024-09-23T05:16:42.823</cp:lastPrinted>
  <dcterms:created xsi:type="dcterms:W3CDTF">2024-09-22T21:16:42Z</dcterms:created>
  <dcterms:modified xsi:type="dcterms:W3CDTF">2024-09-22T21:16:44Z</dcterms:modified>
</cp:coreProperties>
</file>