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9CFE0-2366-40D5-AA24-71958CD7E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ACD84-87B2-4D20-8CD5-7C1F30F47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E23F7-5F62-4C29-931E-DA50735B9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3BCAD-6842-42E1-B019-E0B8FFFFB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6F1114-BADA-412F-9708-0279473F3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2C03A1-7848-4CC2-B5BE-B0C01F16A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1F4C20-5FAE-48DF-B2EC-B97E2A521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777E11-B653-44B8-B78E-F3F40268C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96FFE-728D-4F3A-A53B-5ADBFBCF4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ED29E-FABC-4FB0-A615-124ACEE33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3021B-8F72-45FB-BD30-AC2841943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1100605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企业生产部年终总结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生产部年度工作回顾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生产部业绩评估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生产部团队建设与培训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分析存在的问题和不足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深入剖析生产部门在过去一年中遇到的问题和挑战，以便找到改进的方向和措施。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明确来年的工作目标和计划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基于对公司战略和业务需求的理解，制定生产部门来年的工作目标和计划，确保与公司整体目标保持一致。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回顾过去一年的工作成果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通过对生产部门全年工作的全面回顾，总结成绩和经验，为来年的工作计划提供参考。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包括生产计划执行、产能利用、生产效率等方面的数据和指标。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生产部门整体运营情况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分析产品质量状况和客户反馈意见，评估生产部门在产品质量控制方面的表现。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产品质量和客户反馈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总结生产部门在成本控制、预算管理和财务分析等方面的工作成果及存在的问题。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成本控制和财务管理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回顾生产部门在团队建设、员工培训和激励机制等方面的实践，提出改进建议。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团队建设与员工培训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生产部年度工作回顾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根据市场需求和公司战略，制定了年度生产计划，明确了各季度的生产目标和任务。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生产进度跟踪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针对市场变化和生产实际情况，及时调整生产计划，确保生产顺利进行。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通过定期的生产会议和进度报告，实时跟踪生产进度，确保生产计划按时完成。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生产计划和执行情况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依据国家和行业标准，结合公司实际情况，制定了严格的产品质量标准。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建立了完善的质量检验体系，对原材料、半成品和成品进行严格的质量检验，确保产品质量符合标准。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质量检验与控制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63" r="1716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针对生产过程中出现的质量问题，及时进行原因分析并制定改进措施，不断提高产品质量水平。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质量改进与提升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产品质量控制情况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生产成本控制情况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成本控制目标设定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根据公司经营目标和市场情况，设定了合理的生产成本控制目标。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成本核算与分析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建立了完善的成本核算体系，对各项生产费用进行详细的核算和分析，找出成本控制的关键环节。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成本节约与降低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通过改进生产工艺、提高生产效率、降低原材料消耗等措施，有效地节约了生产成本，提高了公司的经济效益。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生产部业绩评估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评估生产部门是否按照年度生产计划进行生产，并分析计划完成率。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生产计划完成情况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分析生产周期的变化趋势，评估生产部门在提高生产效率方面所取得的成果。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生产周期优化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评估生产部门在人力、物力、财力等资源利用方面的效率，并分析存在的浪费现象及改进措施。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资源利用效率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生产效率评估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分析生产部门在产品质量持续改进方面所取得的成果，如减少缺陷、提高稳定性等。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产品合格率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统计各类产品的合格数量，计算产品合格率，分析不合格产品的原因及改进措施。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质量管理体系运行情况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评估质量管理体系的有效性，包括质量方针、目标、流程、制度等各方面的执行情况。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客户投诉处理情况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统计客户投诉数量及处理结果，评估生产部门在解决客户问题方面的能力及改进措施。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通过定期的客户满意度调查，收集客户对产品质量、交货期、服务等方面的反馈意见，并进行分析。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分析生产部门在维护客户关系、提升客户忠诚度方面所取得的成果及不足。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https://d.book118.com/968011006054006046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2024-09-27T06:26:46.798</cp:lastPrinted>
  <dcterms:created xsi:type="dcterms:W3CDTF">2024-09-26T22:26:46Z</dcterms:created>
  <dcterms:modified xsi:type="dcterms:W3CDTF">2024-09-26T22:26:48Z</dcterms:modified>
</cp:coreProperties>
</file>