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2811F5-901E-492E-8A6B-1C0FA84C8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1484CA-5CEC-4A97-9A28-B066F77197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E5BC9F-0439-4EDB-958C-64869A4D1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98A5C0-98DD-451E-9A43-5CD8E344E0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50CF02-C497-46B1-ACAC-1BB4FF0494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0D8132-9FEC-4D19-A42E-CADF06A909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8DB749-C01D-4BB8-81E3-436AEF09F5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CD4329-DAE7-41FC-9A9A-B6FD4AD83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5E8236-2511-4C59-B8FC-5529A45971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A27BB0-7899-40C8-80F2-43D51DDB5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B7DC1A-01E9-47D3-A0C1-04D36AF42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11125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电池管理方案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电池管理方案概述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电池类型与特性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电池管理系统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电池充电与维护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电池回收与处理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电池管理方案案例分析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电池管理方案概述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电池管理方案是对电池的充放电过程进行管理和控制的策略和措施，旨在提高电池的效率和安全性，延长电池的使用寿命。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确保电池在使用过程中的安全性和可靠性，优化电池的充放电过程，提高电池的能量密度和使用寿命，降低电池的成本和维护成本。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降低成本</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通过电池管理可以监测电池的健康状态和使用情况，及时发现和更换损坏的电池，避免因电池损坏而导致的设备故障和维修成本增加。</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提高安全性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通过电池管理可以监测电池的状态和使用情况，及时发现和预防电池过热、过充、过放等不安全状态，避免电池发生燃烧、爆炸等安全事故。</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提高能量密度</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通过电池管理可以优化电池的充放电过程，提高电池的能量密度和使用效率，从而提高电动汽车等设备的续航里程。</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延长使用寿命</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通过电池管理可以控制电池的充放电电流和电压，避免电池过度充电和放电，从而延长电池的使用寿命和降低维护成本。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早期电池管理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早期的电池管理主要依靠机械开关和手动调节来实现，如早期的镍镉充电电池需要通过手动调节充电时间和电流来控制充电过程。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智能电池管理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随着电子技术的发展，智能电池管理方案开始出现，如锂离子电池的智能充电和放电控制，可以通过芯片和软件实现自动化的管理和控制。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集成化与网络化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现代的电池管理方案正在向集成化和网络化方向发展，如将多个单体电池集成在一个模块中，实现集中管理和控制；同时，通过物联网技术实现远程监控和管理，提高管理效率和安全性。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电池管理方案的历史与发展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电池类型与特性</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高能量密度、快速充电、环保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锂离子电池具有高能量密度，能够存储大量电能，同时充电时间短，是目前智能手机、笔记本电脑等设备的首选电池类型。此外，锂离子电池无毒无害，对环境友好。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063" r="26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锂离子电池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8410" r="841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低成本、高稳定性、充电次数多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铅酸电池是一种传统的电池类型，具有低成本、高稳定性以及充电次数多的优点。由于其性能稳定可靠，铅酸电池在汽车、摩托车等领域应用广泛。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铅酸电池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可充电次数多、环保、高稳定性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镍镉电池是一种可充电的环保电池，具有高稳定性，能够承受多次充电和放电循环。由于其性能稳定可靠，镍镉电池在电动工具、遥控器等领域应用广泛。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镍镉电池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高能量密度、环保、充电速度快</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镍氢电池是一种可充电的环保电池，具有高能量密度和较快的充电速度。与镍镉电池相比，镍氢电池更加环保，且具有更高的能量密度。因此，镍氢电池在混合动力汽车等领域得到广泛应用。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镍氢电池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燃料电池</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高效能、环保、长寿命</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燃料电池是一种通过化学反应产生电能的装置，其燃料多为氢气或甲醇等清洁能源。燃料电池具有高效能、环保和长寿命等优点，因此在电动汽车、备用电源等领域得到广泛应用。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电池管理系统</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6649" r="664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电池管理系统的功能</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实时监测电池的电压、电流、温度等参数，确保电池工作在正常范围内。</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根据电池的电量状态，自动控制电池的充放电过程，防止过充或过放。</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通过分析电池参数和运行状态，诊断电池故障，并及时发出预警信息。</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优化电池的能量使用，提高电池的能量利用率，延长电池使用寿命。</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电池状态监测</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充放电控制</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故障诊断与预警</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能量管理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https://d.book118.com/968011125127006037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2024-09-17T21:22:20.246</cp:lastPrinted>
  <dcterms:created xsi:type="dcterms:W3CDTF">2024-09-17T13:22:20Z</dcterms:created>
  <dcterms:modified xsi:type="dcterms:W3CDTF">2024-09-17T13:22:22Z</dcterms:modified>
</cp:coreProperties>
</file>