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FFC64-88DE-46D1-9A96-08D11EA4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4550C-C781-4E97-AE8E-3448836FD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1EEDA-D6A5-4C72-83D7-975C3255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05DDC-E68D-451E-921F-45F6BB35A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D6B43-228C-43C9-9E7E-52B683ED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F8304-0C1C-4258-B21E-0B6D48C52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75071-E36F-497F-BC4C-236A3454D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4A538-5D44-49E9-B39D-3060CFB8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626F1-5CA9-488A-B769-D308A5705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881C7-31A6-4DC3-BFE4-05516454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EAEC0-9757-462B-AD61-79F7F2BC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113605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教师结对子的工作总结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工作过程与实施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问题与不足分析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为适应新时代教育改革需求，提高教师队伍整体素质。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学校内部合作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促进教师专业发展，实现教学经验共享，提高教学质量。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加强学校内部教师之间的合作与交流，形成良好的教学氛围。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结对子活动背景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结对双方互相学习，借鉴对方的教学方法和经验，共同提高。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通过结对子活动，促进双方在教学理念、方法和技能上的共同进步。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共同进步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针对教学中遇到的问题，结对双方共同探讨解决方案，提高教学质量。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解决教学问题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教师结对子目的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增强教学能力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结对双方在教学能力上得到锻炼和提升，更好地服务于学生。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通过结对子活动，使双方在教学质量上有所提升。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结对子活动有助于促进教师专业成长，提高教师队伍整体素质。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83" r="16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期望达到的效果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工作过程与实施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根据新教师与资深教师互补原则，考虑教学风格、经验及需求匹配。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经过双方沟通，确定结对子对象，签订结对子协议。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对象确定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结对子对象选择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共同备课，研讨教学方法，设计课堂环节。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互相观摩，提出改进意见，分享教学经验。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定期交流教学心得，对学生进行联合辅导。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69" r="239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实施方式与策略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每周固定时间进行交流，分享教学进度和问题，共同研讨解决方案。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相互观摩课堂教学，填写评价表，提出改进建议。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针对教学中遇到的问题，共同开展课题研究，探索有效教学方法。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组织教学经验分享会，邀请其他教师参加，共同提高教学水平。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定期交流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观摩评价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合作研究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https://d.book118.com/968011136056006022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2024-08-28T13:29:42.806</cp:lastPrinted>
  <dcterms:created xsi:type="dcterms:W3CDTF">2024-08-28T05:29:42Z</dcterms:created>
  <dcterms:modified xsi:type="dcterms:W3CDTF">2024-08-28T05:29:44Z</dcterms:modified>
</cp:coreProperties>
</file>