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6BFB41-CF32-4489-86E3-E7250CC522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53B0EA-61C6-4EA2-942B-19D6814016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EF2322-4F41-4B37-9CD1-3B2E8CF7D3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2011DC-544D-4154-A202-E5C121AFE4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11EA999-9564-4AC1-BC4B-D6AC898C2F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4B6274-0A12-4F77-92FF-27628004B3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C656277-E6A9-4295-B205-6246E0C7C9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1207B7-6EDF-40E6-AFCA-C8839B8A37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7A643F-6C4C-475C-9DBA-2E222B9712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F42463-67FC-48B6-8D99-DB4E7CE281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760C36-E85F-48DD-BCC4-F179AAE8F0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801201003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CATIADMU实例教程-升降器运动模型建立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1004" y="5480856"/>
            <a:ext cx="3128727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CATIADMU软件基础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升降器运动模型建立流程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升降器运动模型实例分析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CATIADMU高级功能应用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掌握CATIA DMU运动仿真模块的基本操作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通过本教程的学习，读者将能够熟练掌握CATIA DMU运动仿真模块的基本功能，包括模型的导入、装配、约束添加、运动副定义、驱动添加等。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3892" r="13892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理解升降器运动模型的工作原理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通过对升降器运动模型的建立和分析，读者将深入理解升降器的工作原理，包括其运动过程、受力情况等。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为后续复杂运动模型的建立打下基础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本教程作为入门教程，将为读者后续建立更复杂的运动模型打下基础，提供必要的知识和技能准备。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教程范围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CATIA DMU运动仿真模块介绍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简要介绍CATIA DMU运动仿真模块的功能和应用范围。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升降器运动模型建立步骤详解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详细讲解如何建立升降器运动模型，包括模型的导入、装配、约束添加、运动副定义、驱动添加等步骤。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升降器运动模型分析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对建立好的升降器运动模型进行分析，包括运动过程模拟、受力情况分析等。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常见问题和解决方法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列出在建立升降器运动模型过程中可能遇到的常见问题，并提供相应的解决方法。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CATIADMU软件基础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CATIADMU软件概述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CATIADMU是一款专业的机械设计软件，广泛应用于航空航天、汽车、造船等领域。它提供了丰富的设计工具和功能模块，支持从概念设计到详细设计的全过程。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安装步骤与注意事项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安装CATIADMU软件需要遵循一定的步骤，包括下载软件、安装软件、配置环境等。在安装过程中，需要注意一些细节问题，如选择合适的安装路径、正确配置系统环境变量等。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260" r="1226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软件介绍与安装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954" r="2954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CATIADMU软件的界面包括菜单栏、工具栏、设计树、属性窗口等多个部分。每个部分都有其特定的功能，方便用户进行各种操作。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软件界面介绍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CATIADMU软件提供了多个功能模块，如零件设计、装配设计、工程图设计等。每个模块都包含了丰富的设计工具和功能，满足用户不同的设计需求。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功能模块概述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界面及功能模块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基本操作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在CATIADMU软件中，基本操作包括新建文件、打开文件、保存文件、关闭文件等。此外，还有一些常用的编辑操作，如撤销、重做、剪切、复制、粘贴等。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设置选项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CATIADMU软件提供了丰富的设置选项，用户可以根据自己的需求进行个性化设置。例如，可以设置界面的主题、字体大小、快捷键等。同时，还可以设置一些高级选项，如图层管理、单位管理等。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基本操作与设置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升降器运动模型建立流程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318" r="1531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90" r="314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490" r="314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明确升降器的功能需求，如升降高度、负载能力、运动速度等。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设计需求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根据设计需求，确定升降器的主要参数，如驱动方式、传动比、电机功率等。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参数确定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确定设计需求和参数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选择适合的三维建模软件，如CATIA。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选择建模软件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创建基础零件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292" r="162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组装零件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990" r="1499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在建模软件中创建升降器的基础零件，如底座、支架、升降平台等。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将创建的基础零件按照设计要求进行组装，形成升降器的三维模型。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建立三维模型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在三维模型中添加适当的运动副，如旋转副、移动副等，以模拟升降器的实际运动情况。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为升降器的运动副设置驱动，如电机驱动、液压驱动等，以实现升降器的运动功能。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添加运动副和驱动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驱动设置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运动副添加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进行运动仿真与调试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运动仿真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利用建模软件的运动仿真功能，对升降器进行运动仿真，观察其运动情况是否符合设计要求。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调试优化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根据运动仿真结果，对升降器的设计进行调试优化，如调整运动副参数、优化驱动方式等，以提高升降器的性能。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https://d.book118.com/968012010034006032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2024-09-09T14:21:48.479</cp:lastPrinted>
  <dcterms:created xsi:type="dcterms:W3CDTF">2024-09-09T06:21:48Z</dcterms:created>
  <dcterms:modified xsi:type="dcterms:W3CDTF">2024-09-09T06:21:50Z</dcterms:modified>
</cp:coreProperties>
</file>