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6B2909-BD82-44A6-B9F0-582F5DDC7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A1ED4C-4CC6-439C-9155-50EA3FB70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650F26-5220-4454-9D6C-9257AAEF9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28ACA1-EB25-44C2-A40F-BCF37E843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096669-FB81-4FE2-B114-6CAA82A08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F9753D-2648-4F94-B4C6-612FAAAC8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D9AF95-EEC3-4ADF-83CF-216B02E32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5C33FA-A927-4C2B-8F8B-9D287A235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BB138D-640F-495E-93A1-1E2FD02D9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103376-8EC4-4ED8-A6C0-5CE67D71E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0CBA99-3039-4339-84CE-0C129E0FA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1204507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肯德基开店策略分析报告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肯德基简介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肯德基的开店策略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肯德基的竞争优势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肯德基的挑战与对策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肯德基简介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肯德基成立于1930年，由哈兰·山德士上校创建。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创立时间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417" r="19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全球扩张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中国市场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肯德基从美国肯塔基州起步，逐渐拓展至全球100多个国家和地区。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肯德基自1987年进入中国市场，成为最早进入中国的西式快餐品牌之一。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公司背景与发展历程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炸鸡为主打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套餐搭配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快餐文化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儿童乐园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产品与服务特色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4249" b="1424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9346" r="1934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8928" r="1892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肯德基以炸鸡为主打产品，有多种口味和做法可供选择。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提供多种套餐搭配，满足不同消费者的口味和需求。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肯德基秉承快餐文化的理念，提供快速、便捷、美味的食品和服务。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部分肯德基门店设有儿童乐园，提供亲子互动和娱乐的场所。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肯德基的开店策略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870" r="3187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9" r="10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肯德基以快餐为主打，定位于大众化的消费群体，注重提供快捷、方便、美味的食品。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肯德基通常选择人流量较大的商业区、交通枢纽、大型购物中心等地点开设门店，以吸引更多的顾客。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选址策略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市场定位与选址策略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肯德基的品牌形象以家庭、快乐、美味为核心，通过广告宣传和活动策划，强化品牌认知度和忠诚度。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肯德基的门店装修风格简洁、明亮、统一，注重营造舒适、愉悦的用餐环境，吸引顾客多次光顾。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品牌形象与装修风格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装修风格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肯德基的产品定价相对较高，但通过提供优质的产品和服务，吸引了大量顾客。此外，肯德基还通过推出套餐、优惠券等方式降低顾客的消费成本。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肯德基通过推出新品、节日促销、折扣活动等方式吸引顾客，同时利用会员制度和积分奖励等手段提高顾客的忠诚度和回头率。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产品定价与促销策略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肯德基的竞争优势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肯德基作为全球知名的快餐品牌，拥有悠久的历史和独特的品牌文化，吸引了大量忠实的消费者。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品牌历史与文化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肯德基在食材采购、加工制作和食品安全方面有着严格的管理和品质保证，赢得了消费者的信赖。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肯德基的品牌形象独特，具有高度的辨识度，通过广告宣传和品牌活动，不断强化品牌形象。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品牌知名度与美誉度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https://d.book118.com/968012045076006032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2024-09-10T03:17:00.009</cp:lastPrinted>
  <dcterms:created xsi:type="dcterms:W3CDTF">2024-09-09T19:17:00Z</dcterms:created>
  <dcterms:modified xsi:type="dcterms:W3CDTF">2024-09-09T19:17:02Z</dcterms:modified>
</cp:coreProperties>
</file>