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96B20-F1D9-4D84-9299-7411ABF47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1C0A7-6D09-414F-8BB6-C2E3405F1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3A77A-FE27-4BFA-BE17-497598DE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CA7B4-F438-4B95-A83F-B3E4459E7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E293D2-4275-4590-856E-769C3CFCA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23B25C-3C53-49D5-8991-5EE79785F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D08A3E-1C8E-43B6-87C2-D9155AA8A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DA05C-6BE1-42BA-B650-C7D4123C3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2A52C-DAE2-4763-9DAD-2B02548C8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521A5-E95A-4CD5-9D76-6C6B208E1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55AA4-B34C-4E03-BE4E-C314374BB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12047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京东新年庆祝活动策划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京东是中国最大的综合电商平台之一，提供家电、数码、家居、服装等各类商品的销售服务。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京东拥有完善的物流体系和优质的客户服务，致力于为用户提供便捷、高效的购物体验。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京东在电商行业中具有较高的知名度和品牌影响力，是众多消费者信赖的购物平台。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京东简介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新年是中国的传统节日，也是全国范围内最重要的节日之一。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新年庆祝活动对于电商企业来说，是一个重要的营销节点，能够吸引大量用户关注和参与，提升品牌知名度和销售额。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通过新年庆祝活动，可以传递企业文化和价值观，增强用户忠诚度，同时营造欢乐、祥和的节日氛围，提升用户满意度。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新年庆祝活动的意义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7" r="2905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主题宣传语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辞旧迎新·京东盛典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结合京东的品牌形象和新年庆祝活动的氛围，选择一个既能展现京东特色又能吸引用户参与的主题。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新年新气象，京东陪你过大年！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主题确定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主题内涵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主题元素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主题色调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主题解读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融入中国传统文化元素，如对联、福字、鞭炮、灯笼等，以及京东的品牌元素，如JD字样、吉祥物等，以营造浓厚的节日氛围和品牌特色。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以红色为主色调，代表喜庆、热情和活力，辅以金色、白色等色调，提升整体视觉效果，展现高贵、典雅的气质。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通过“辞旧迎新”表达新年的到来和过去的告别，强调新的开始和希望；通过“京东盛典”突出京东作为电商巨头的地位，展现盛大和喜庆的氛围。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2023年1月1日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2023年1月2日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2023年1月3日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北京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https://d.book118.com/968012047106006036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2024-09-16T02:23:07.941</cp:lastPrinted>
  <dcterms:created xsi:type="dcterms:W3CDTF">2024-09-15T18:23:07Z</dcterms:created>
  <dcterms:modified xsi:type="dcterms:W3CDTF">2024-09-15T18:23:09Z</dcterms:modified>
</cp:coreProperties>
</file>